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8" r:id="rId11"/>
    <p:sldId id="269" r:id="rId12"/>
    <p:sldId id="257" r:id="rId13"/>
    <p:sldId id="258" r:id="rId14"/>
    <p:sldId id="25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526F-33EB-4CBE-8194-2EE559D001C8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8C0D-177C-4D7A-98C4-D36BAAD56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1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526F-33EB-4CBE-8194-2EE559D001C8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8C0D-177C-4D7A-98C4-D36BAAD56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78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526F-33EB-4CBE-8194-2EE559D001C8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8C0D-177C-4D7A-98C4-D36BAAD56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683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2/15/2023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50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2/15/2023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16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2/15/2023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55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2/15/2023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37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2/15/2023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41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2/15/2023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65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2/15/2023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60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2/15/2023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55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526F-33EB-4CBE-8194-2EE559D001C8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8C0D-177C-4D7A-98C4-D36BAAD56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766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2/15/2023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83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2/15/2023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35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2/15/2023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1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526F-33EB-4CBE-8194-2EE559D001C8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8C0D-177C-4D7A-98C4-D36BAAD56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77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526F-33EB-4CBE-8194-2EE559D001C8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8C0D-177C-4D7A-98C4-D36BAAD56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58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526F-33EB-4CBE-8194-2EE559D001C8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8C0D-177C-4D7A-98C4-D36BAAD56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95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526F-33EB-4CBE-8194-2EE559D001C8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8C0D-177C-4D7A-98C4-D36BAAD56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1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526F-33EB-4CBE-8194-2EE559D001C8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8C0D-177C-4D7A-98C4-D36BAAD56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96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526F-33EB-4CBE-8194-2EE559D001C8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8C0D-177C-4D7A-98C4-D36BAAD56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89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526F-33EB-4CBE-8194-2EE559D001C8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8C0D-177C-4D7A-98C4-D36BAAD56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6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D526F-33EB-4CBE-8194-2EE559D001C8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B8C0D-177C-4D7A-98C4-D36BAAD56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14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8B99C93-F56F-46AB-9EB8-53614A95B15F}" type="datetime1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2/15/2023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A84A37A-AFC2-4A01-80A1-FC20F2C0D5B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11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136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0960" cy="655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58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387" y="1600200"/>
            <a:ext cx="317722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303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77" y="1600200"/>
            <a:ext cx="371704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371704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6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Метод 3: Метод «Альпы» —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способ списка ежедневных дел, пользуясь определением приоритета каждого из них. Использование данного метода предполагает выполнения 5 шагов: </a:t>
            </a:r>
            <a:r>
              <a:rPr lang="ru-RU" sz="24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47500" lnSpcReduction="20000"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4200" dirty="0" smtClean="0">
                <a:latin typeface="Times New Roman"/>
                <a:ea typeface="Calibri"/>
                <a:cs typeface="Times New Roman"/>
              </a:rPr>
              <a:t>Шаг </a:t>
            </a:r>
            <a:r>
              <a:rPr lang="ru-RU" sz="4200" dirty="0">
                <a:latin typeface="Times New Roman"/>
                <a:ea typeface="Calibri"/>
                <a:cs typeface="Times New Roman"/>
              </a:rPr>
              <a:t>1. Составьте полный список задач на день, включая домашние дела, встречи с друзьями и т.д.; </a:t>
            </a:r>
            <a:endParaRPr lang="ru-RU" sz="4200" dirty="0" smtClean="0">
              <a:latin typeface="Times New Roman"/>
              <a:ea typeface="Calibri"/>
              <a:cs typeface="Times New Roman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4200" dirty="0" smtClean="0">
                <a:latin typeface="Times New Roman"/>
                <a:ea typeface="Calibri"/>
                <a:cs typeface="Times New Roman"/>
              </a:rPr>
              <a:t>Шаг </a:t>
            </a:r>
            <a:r>
              <a:rPr lang="ru-RU" sz="4200" dirty="0">
                <a:latin typeface="Times New Roman"/>
                <a:ea typeface="Calibri"/>
                <a:cs typeface="Times New Roman"/>
              </a:rPr>
              <a:t>2. Оцените примерное время выполнения каждой задачи в списке; </a:t>
            </a:r>
            <a:endParaRPr lang="ru-RU" sz="4200" dirty="0" smtClean="0">
              <a:ea typeface="Calibri"/>
              <a:cs typeface="Times New Roman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4200" dirty="0" smtClean="0">
                <a:latin typeface="Times New Roman"/>
                <a:ea typeface="Calibri"/>
                <a:cs typeface="Times New Roman"/>
              </a:rPr>
              <a:t>Шаг </a:t>
            </a:r>
            <a:r>
              <a:rPr lang="ru-RU" sz="4200" dirty="0">
                <a:latin typeface="Times New Roman"/>
                <a:ea typeface="Calibri"/>
                <a:cs typeface="Times New Roman"/>
              </a:rPr>
              <a:t>3. Распланируйте свое время в соотношении 60:40, где 60 – это время, которое вы просчитали в пункте 2, а 40 – резервное время (его желательно не задействовать</a:t>
            </a:r>
            <a:r>
              <a:rPr lang="ru-RU" sz="4200" dirty="0" smtClean="0">
                <a:latin typeface="Times New Roman"/>
                <a:ea typeface="Calibri"/>
                <a:cs typeface="Times New Roman"/>
              </a:rPr>
              <a:t>);</a:t>
            </a:r>
            <a:endParaRPr lang="ru-RU" sz="4200" dirty="0" smtClean="0">
              <a:ea typeface="Calibri"/>
              <a:cs typeface="Times New Roman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4200" dirty="0" smtClean="0">
                <a:latin typeface="Times New Roman"/>
                <a:ea typeface="Calibri"/>
                <a:cs typeface="Times New Roman"/>
              </a:rPr>
              <a:t>Шаг </a:t>
            </a:r>
            <a:r>
              <a:rPr lang="ru-RU" sz="4200" dirty="0">
                <a:latin typeface="Times New Roman"/>
                <a:ea typeface="Calibri"/>
                <a:cs typeface="Times New Roman"/>
              </a:rPr>
              <a:t>4. Расставить приоритеты (определите первостепенность и значимость каждого дела). Если есть возможность, перепоручите ряд задач другим. Перепишите список с учетом приоритетов; </a:t>
            </a:r>
            <a:endParaRPr lang="ru-RU" sz="4200" dirty="0" smtClean="0">
              <a:ea typeface="Calibri"/>
              <a:cs typeface="Times New Roman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4200" dirty="0" smtClean="0">
                <a:latin typeface="Times New Roman"/>
                <a:ea typeface="Calibri"/>
                <a:cs typeface="Times New Roman"/>
              </a:rPr>
              <a:t>Шаг </a:t>
            </a:r>
            <a:r>
              <a:rPr lang="ru-RU" sz="4200" dirty="0">
                <a:latin typeface="Times New Roman"/>
                <a:ea typeface="Calibri"/>
                <a:cs typeface="Times New Roman"/>
              </a:rPr>
              <a:t>5. Контролируйте процесс выполнения составленного плана. </a:t>
            </a:r>
            <a:endParaRPr lang="ru-RU" sz="42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66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Сальвадор Дали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04" y="1600200"/>
            <a:ext cx="807039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5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241521" cy="617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19076" y="4077072"/>
            <a:ext cx="525658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rgbClr val="297FD5">
                        <a:tint val="70000"/>
                        <a:satMod val="245000"/>
                      </a:srgbClr>
                    </a:gs>
                    <a:gs pos="75000">
                      <a:srgbClr val="297FD5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297FD5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Тайм-менеджмент для школьников</a:t>
            </a:r>
          </a:p>
        </p:txBody>
      </p:sp>
      <p:pic>
        <p:nvPicPr>
          <p:cNvPr id="1026" name="Picture 2" descr="C:\Documents and Settings\User\Рабочий стол\документы\материалы для презентации\тайм менеджмент\картинки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3724"/>
            <a:ext cx="8352928" cy="394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019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5846"/>
            <a:ext cx="842493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Метод 1:  Метод «помидора». </a:t>
            </a:r>
          </a:p>
          <a:p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 мнению психологов, человек, в том числе и взрослый, может концентрироваться не более 25 минут.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Вот именно этот временной отрезок </a:t>
            </a:r>
            <a:r>
              <a:rPr lang="ru-RU" sz="2400" dirty="0" err="1" smtClean="0"/>
              <a:t>Франческо</a:t>
            </a:r>
            <a:r>
              <a:rPr lang="ru-RU" sz="2400" dirty="0" smtClean="0"/>
              <a:t> и принял за 1 «помидор» непрерывной работы.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После 25 минут работы необходимо сделать перерыв 5-10 минут, который использовать для отдыха.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Большой перерыв по этой технике – 20 минут – наступает после 4—«помидоров».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Промежуток времени, направленный на работу, может длиться и меньше 25 минут.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0879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97346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Итак, 5 шагов воплощения этой техники в жизнь: </a:t>
            </a:r>
          </a:p>
          <a:p>
            <a:r>
              <a:rPr lang="ru-RU" sz="2400" dirty="0" smtClean="0"/>
              <a:t>	Определяем и формулируем конкретную задачу (то, чем вы будете заниматься в течение 25 минут). </a:t>
            </a:r>
            <a:r>
              <a:rPr lang="ru-RU" sz="2400" b="1" dirty="0" smtClean="0"/>
              <a:t>Заводим таймер, например, на телефоне. </a:t>
            </a:r>
          </a:p>
          <a:p>
            <a:r>
              <a:rPr lang="ru-RU" sz="2400" b="1" dirty="0" smtClean="0"/>
              <a:t>	Решаем поставленную задачу в течение 25 минут </a:t>
            </a:r>
            <a:r>
              <a:rPr lang="ru-RU" sz="2400" dirty="0" smtClean="0"/>
              <a:t>пока таймер не сообщит, что время закончилось. Старайтесь не отвлекаться! Ни на звонки, ни на сообщения в </a:t>
            </a:r>
            <a:r>
              <a:rPr lang="ru-RU" sz="2400" dirty="0" err="1" smtClean="0"/>
              <a:t>соцсетях</a:t>
            </a:r>
            <a:r>
              <a:rPr lang="ru-RU" sz="2400" dirty="0" smtClean="0"/>
              <a:t>. Только работа над поставленной вами задачей.</a:t>
            </a:r>
          </a:p>
          <a:p>
            <a:r>
              <a:rPr lang="ru-RU" sz="2400" dirty="0" smtClean="0"/>
              <a:t>	 После звонка таймера сделайте перерыв 5-10 минут (можете сейчас ответить на звонки или зайти в </a:t>
            </a:r>
            <a:r>
              <a:rPr lang="ru-RU" sz="2400" dirty="0" err="1" smtClean="0"/>
              <a:t>соцсети</a:t>
            </a:r>
            <a:r>
              <a:rPr lang="ru-RU" sz="2400" dirty="0" smtClean="0"/>
              <a:t>). Контролируйте время перерыва. Можете снова использовать таймер. </a:t>
            </a:r>
          </a:p>
          <a:p>
            <a:r>
              <a:rPr lang="ru-RU" sz="2400" dirty="0" smtClean="0"/>
              <a:t>	Повторите 1-4 пункты 4 раза, после чего сделайте большой перерыв 15-20 минут. Будет хорошо физически размяться, подышать свежим воздухом.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8169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05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7686"/>
            <a:ext cx="6264696" cy="637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2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5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667"/>
            <a:ext cx="5364088" cy="532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260648"/>
            <a:ext cx="29523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Важные и срочные: подготовиться к завтрашней контрольной, купить подарок другу к завтрашнему дню рождения</a:t>
            </a:r>
          </a:p>
          <a:p>
            <a:endParaRPr lang="ru-RU" dirty="0" smtClean="0"/>
          </a:p>
          <a:p>
            <a:r>
              <a:rPr lang="ru-RU" dirty="0" smtClean="0"/>
              <a:t>Важные и не срочные: подготовить доклад по природоведению на следующую неделю</a:t>
            </a:r>
          </a:p>
          <a:p>
            <a:endParaRPr lang="ru-RU" dirty="0" smtClean="0"/>
          </a:p>
          <a:p>
            <a:r>
              <a:rPr lang="ru-RU" dirty="0" smtClean="0"/>
              <a:t>Срочные и не важные: почистить клетку домашнему хомяку</a:t>
            </a:r>
          </a:p>
          <a:p>
            <a:endParaRPr lang="ru-RU" dirty="0" smtClean="0"/>
          </a:p>
          <a:p>
            <a:r>
              <a:rPr lang="ru-RU" dirty="0" smtClean="0"/>
              <a:t>Не срочные и не важные: сходить в кино на новый фильм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1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7"/>
            <a:ext cx="445951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99062" y="116632"/>
            <a:ext cx="414493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Важные и срочные </a:t>
            </a:r>
            <a:r>
              <a:rPr lang="ru-RU" dirty="0" smtClean="0"/>
              <a:t>дела назовем </a:t>
            </a:r>
            <a:r>
              <a:rPr lang="ru-RU" b="1" dirty="0" smtClean="0">
                <a:solidFill>
                  <a:srgbClr val="00B050"/>
                </a:solidFill>
              </a:rPr>
              <a:t>лягушками. </a:t>
            </a:r>
            <a:r>
              <a:rPr lang="ru-RU" dirty="0" smtClean="0"/>
              <a:t>Они достаточно "противные", делать их не хочется, хочется отложить, но если лягушку выпустить, не разобраться с ней вовремя, то потом она может перерасти в большую проблему.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Важные, но не срочные дела назовем слоном. </a:t>
            </a:r>
            <a:r>
              <a:rPr lang="ru-RU" dirty="0" smtClean="0"/>
              <a:t>Такие дела страшно начинать, потому что они кажутся большими, поэтому их мы тоже постоянно откладываем. Существует тактика: едим слона по кусочкам. Тогда к тому моменту как он станет лягушкой, закончить его не составит труда. </a:t>
            </a:r>
            <a:r>
              <a:rPr lang="ru-RU" b="1" dirty="0" smtClean="0">
                <a:solidFill>
                  <a:srgbClr val="FFFF00"/>
                </a:solidFill>
              </a:rPr>
              <a:t>Срочные и не важные дела называют змеями. </a:t>
            </a:r>
            <a:r>
              <a:rPr lang="ru-RU" dirty="0" smtClean="0"/>
              <a:t>Они мелкие и кусачие. Змей удобно уничтожить всех разом, просто начать и закончить. Ну и самые легкие дела, которые не страшно отложить, называются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кроликами.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7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411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 3: Метод «Альпы» — способ списка ежедневных дел, пользуясь определением приоритета каждого из них. Использование данного метода предполагает выполнения 5 шагов:  </vt:lpstr>
      <vt:lpstr>Сальвадор Дали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Aldyn-kys</dc:creator>
  <cp:lastModifiedBy>Пользователь</cp:lastModifiedBy>
  <cp:revision>5</cp:revision>
  <dcterms:created xsi:type="dcterms:W3CDTF">2023-02-14T14:56:18Z</dcterms:created>
  <dcterms:modified xsi:type="dcterms:W3CDTF">2023-02-15T03:09:54Z</dcterms:modified>
</cp:coreProperties>
</file>