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20" r:id="rId5"/>
    <p:sldMasterId id="2147483732" r:id="rId6"/>
    <p:sldMasterId id="2147483744" r:id="rId7"/>
    <p:sldMasterId id="2147483768" r:id="rId8"/>
    <p:sldMasterId id="2147483780" r:id="rId9"/>
    <p:sldMasterId id="2147483792" r:id="rId10"/>
    <p:sldMasterId id="2147483804" r:id="rId11"/>
    <p:sldMasterId id="2147483816" r:id="rId12"/>
    <p:sldMasterId id="2147483876" r:id="rId13"/>
    <p:sldMasterId id="2147483888" r:id="rId14"/>
    <p:sldMasterId id="2147483900" r:id="rId15"/>
  </p:sldMasterIdLst>
  <p:notesMasterIdLst>
    <p:notesMasterId r:id="rId42"/>
  </p:notesMasterIdLst>
  <p:sldIdLst>
    <p:sldId id="257" r:id="rId16"/>
    <p:sldId id="282" r:id="rId17"/>
    <p:sldId id="281" r:id="rId18"/>
    <p:sldId id="283" r:id="rId19"/>
    <p:sldId id="265" r:id="rId20"/>
    <p:sldId id="261" r:id="rId21"/>
    <p:sldId id="260" r:id="rId22"/>
    <p:sldId id="262" r:id="rId23"/>
    <p:sldId id="284" r:id="rId24"/>
    <p:sldId id="263" r:id="rId25"/>
    <p:sldId id="266" r:id="rId26"/>
    <p:sldId id="267" r:id="rId27"/>
    <p:sldId id="269" r:id="rId28"/>
    <p:sldId id="270" r:id="rId29"/>
    <p:sldId id="271" r:id="rId30"/>
    <p:sldId id="285" r:id="rId31"/>
    <p:sldId id="287" r:id="rId32"/>
    <p:sldId id="288" r:id="rId33"/>
    <p:sldId id="273" r:id="rId34"/>
    <p:sldId id="286" r:id="rId35"/>
    <p:sldId id="274" r:id="rId36"/>
    <p:sldId id="275" r:id="rId37"/>
    <p:sldId id="291" r:id="rId38"/>
    <p:sldId id="280" r:id="rId39"/>
    <p:sldId id="289" r:id="rId40"/>
    <p:sldId id="290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62E7F3-15BC-4B02-9E1B-2ED93F164FE6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92EE7-4BB2-4500-BF1C-DA3AB05843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562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F2F7A-E30B-4C65-8484-422783E4508C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237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7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944E3-24E8-449F-B256-C04E9BD9574F}" type="datetime1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AA75-10EB-48FA-911E-D1314061A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470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E70F2-6C25-4EF6-B23A-09CECCD8773B}" type="datetime1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AA75-10EB-48FA-911E-D1314061A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8141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E26D2-507C-4BFE-829A-CAADE03502B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83941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3D3C2-2BC8-49A6-90AD-D1A80D52250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902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88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60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3EAB1-79B5-4CA2-B0B7-AEF0E9A8D7A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98120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4AF4-7576-465D-990D-F07C1357C1E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7951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B6D3A-91F7-41E7-B059-4CA0CD4DFF5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00145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F53D-7F7A-41A7-A312-CB1B3D05769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74129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784C1-BCB9-4345-8FC5-9D8F5C09B25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30165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57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16A8-56E8-428F-AE0B-F4E59840A48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69752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57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C324-8FB1-4CAB-8184-504CF9A22FC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47855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0FDF-17E2-4543-AFB4-45D0384818E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8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942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942"/>
            <a:ext cx="80772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6713-1C02-4E61-A05E-1465BDDA60E4}" type="datetime1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AA75-10EB-48FA-911E-D1314061A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60458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E240-235B-4FC6-A5B9-DE3C6D33144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58698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ED9C-C313-40FA-A4BA-EFABFBBAD46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928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40A95-7CD2-4888-B5A5-A8FF75332AF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19691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86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58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0D0AE-1298-4155-A29A-B179991629C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80832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CEA5A-AFE6-4980-8CED-C76407BA0D6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61039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A5188-E4ED-409E-8876-ED3A33BC892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14878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C97C6-AB6F-48AA-9455-FE273A8406F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39343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94DBD-55B2-4C51-969B-03E99DA2EAA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10026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54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E77B8-FCDE-4269-B5A6-AED38698BC1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50356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54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D126F-B640-4A27-B522-819F6FD898C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326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721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31943-309F-4BF4-B468-E34D523FBC1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67749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70083-6075-4F25-8D8D-32CB6D629C0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70566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F1CEF-220F-457E-8C88-CAAA1BB428A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0396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A7516-8C94-4FA7-A84A-665D2583650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28923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1B4A4-4C0F-45CD-89BB-46AA34E870F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59298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83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56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DC0B-D91A-43F2-875A-D5CCF83F6A3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83949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5DDA3-6B39-49EF-A50F-907DC412EE9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03452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44526-7AF1-453D-BB0B-682DF45C593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14897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03452-FCDB-40D0-BD23-D21AA751308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39031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7A50-7C85-49F2-8F74-8AEDF3FA0C3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99602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52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48A0E-8928-4C68-A8E1-110244C2A31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319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6909-ABD0-4F26-B767-C4E569ABD2E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49279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52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1C80A-2A44-43D3-ADA6-54302A389FA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10519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AA7E-D1CB-4AE5-8017-BA1801E0B12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31845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15F2-9FC4-4BC4-ABF4-6F18BE70C16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72636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3F238CC-C6DD-4F9C-B339-E2B842AA3555}" type="datetime1">
              <a:rPr lang="ru-RU" smtClean="0">
                <a:solidFill>
                  <a:srgbClr val="CCD1B9"/>
                </a:solidFill>
              </a:rPr>
              <a:t>15.02.2023</a:t>
            </a:fld>
            <a:endParaRPr lang="ru-RU">
              <a:solidFill>
                <a:srgbClr val="CCD1B9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4EE3A96-584C-4F16-B14C-CED36EC494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>
              <a:solidFill>
                <a:srgbClr val="CCD1B9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060093"/>
      </p:ext>
    </p:extLst>
  </p:cSld>
  <p:clrMapOvr>
    <a:masterClrMapping/>
  </p:clrMapOvr>
  <p:transition spd="slow">
    <p:pull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30966-D2E2-49D5-9CCC-E5B0BC5F8AB4}" type="datetime1">
              <a:rPr lang="ru-RU" smtClean="0">
                <a:solidFill>
                  <a:srgbClr val="534949"/>
                </a:solidFill>
              </a:rPr>
              <a:t>15.02.2023</a:t>
            </a:fld>
            <a:endParaRPr lang="ru-RU">
              <a:solidFill>
                <a:srgbClr val="5349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494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A96-584C-4F16-B14C-CED36EC49488}" type="slidenum">
              <a:rPr lang="ru-RU" smtClean="0">
                <a:solidFill>
                  <a:srgbClr val="534949"/>
                </a:solidFill>
              </a:rPr>
              <a:pPr/>
              <a:t>‹#›</a:t>
            </a:fld>
            <a:endParaRPr lang="ru-RU">
              <a:solidFill>
                <a:srgbClr val="534949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53213"/>
      </p:ext>
    </p:extLst>
  </p:cSld>
  <p:clrMapOvr>
    <a:masterClrMapping/>
  </p:clrMapOvr>
  <p:transition spd="slow">
    <p:pull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800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9A61B7-9012-429C-A5D8-3483ECB0D74B}" type="datetime1">
              <a:rPr lang="ru-RU" smtClean="0"/>
              <a:t>15.02.2023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4EE3A96-584C-4F16-B14C-CED36EC49488}" type="slidenum">
              <a:rPr lang="ru-RU" smtClean="0">
                <a:solidFill>
                  <a:srgbClr val="CCD1B9"/>
                </a:solidFill>
              </a:rPr>
              <a:pPr/>
              <a:t>‹#›</a:t>
            </a:fld>
            <a:endParaRPr lang="ru-RU">
              <a:solidFill>
                <a:srgbClr val="CCD1B9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259719"/>
      </p:ext>
    </p:extLst>
  </p:cSld>
  <p:clrMapOvr>
    <a:masterClrMapping/>
  </p:clrMapOvr>
  <p:transition spd="slow">
    <p:pull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DA9DE-775B-4B44-B22F-37CCE59DC64A}" type="datetime1">
              <a:rPr lang="ru-RU" smtClean="0">
                <a:solidFill>
                  <a:srgbClr val="534949"/>
                </a:solidFill>
              </a:rPr>
              <a:t>15.02.2023</a:t>
            </a:fld>
            <a:endParaRPr lang="ru-RU">
              <a:solidFill>
                <a:srgbClr val="53494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494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A96-584C-4F16-B14C-CED36EC49488}" type="slidenum">
              <a:rPr lang="ru-RU" smtClean="0">
                <a:solidFill>
                  <a:srgbClr val="534949"/>
                </a:solidFill>
              </a:rPr>
              <a:pPr/>
              <a:t>‹#›</a:t>
            </a:fld>
            <a:endParaRPr lang="ru-RU">
              <a:solidFill>
                <a:srgbClr val="534949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595755"/>
      </p:ext>
    </p:extLst>
  </p:cSld>
  <p:clrMapOvr>
    <a:masterClrMapping/>
  </p:clrMapOvr>
  <p:transition spd="slow">
    <p:pull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1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438401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4686F-4A38-40D4-9C06-2F8F93F46308}" type="datetime1">
              <a:rPr lang="ru-RU" smtClean="0">
                <a:solidFill>
                  <a:srgbClr val="534949"/>
                </a:solidFill>
              </a:rPr>
              <a:t>15.02.2023</a:t>
            </a:fld>
            <a:endParaRPr lang="ru-RU">
              <a:solidFill>
                <a:srgbClr val="53494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494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A96-584C-4F16-B14C-CED36EC49488}" type="slidenum">
              <a:rPr lang="ru-RU" smtClean="0">
                <a:solidFill>
                  <a:srgbClr val="534949"/>
                </a:solidFill>
              </a:rPr>
              <a:pPr/>
              <a:t>‹#›</a:t>
            </a:fld>
            <a:endParaRPr lang="ru-RU">
              <a:solidFill>
                <a:srgbClr val="53494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62468"/>
      </p:ext>
    </p:extLst>
  </p:cSld>
  <p:clrMapOvr>
    <a:masterClrMapping/>
  </p:clrMapOvr>
  <p:transition spd="slow">
    <p:pull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BD2C7-684C-4D9C-8DAF-BF4E2870F904}" type="datetime1">
              <a:rPr lang="ru-RU" smtClean="0">
                <a:solidFill>
                  <a:srgbClr val="534949"/>
                </a:solidFill>
              </a:rPr>
              <a:t>15.02.2023</a:t>
            </a:fld>
            <a:endParaRPr lang="ru-RU">
              <a:solidFill>
                <a:srgbClr val="53494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494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A96-584C-4F16-B14C-CED36EC49488}" type="slidenum">
              <a:rPr lang="ru-RU" smtClean="0">
                <a:solidFill>
                  <a:srgbClr val="534949"/>
                </a:solidFill>
              </a:rPr>
              <a:pPr/>
              <a:t>‹#›</a:t>
            </a:fld>
            <a:endParaRPr lang="ru-RU">
              <a:solidFill>
                <a:srgbClr val="534949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9925"/>
      </p:ext>
    </p:extLst>
  </p:cSld>
  <p:clrMapOvr>
    <a:masterClrMapping/>
  </p:clrMapOvr>
  <p:transition spd="slow">
    <p:pull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DF6F9-54D5-4B20-88E7-F590674452EE}" type="datetime1">
              <a:rPr lang="ru-RU" smtClean="0">
                <a:solidFill>
                  <a:srgbClr val="534949"/>
                </a:solidFill>
              </a:rPr>
              <a:t>15.02.2023</a:t>
            </a:fld>
            <a:endParaRPr lang="ru-RU">
              <a:solidFill>
                <a:srgbClr val="53494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494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A96-584C-4F16-B14C-CED36EC49488}" type="slidenum">
              <a:rPr lang="ru-RU" smtClean="0">
                <a:solidFill>
                  <a:srgbClr val="534949"/>
                </a:solidFill>
              </a:rPr>
              <a:pPr/>
              <a:t>‹#›</a:t>
            </a:fld>
            <a:endParaRPr lang="ru-RU">
              <a:solidFill>
                <a:srgbClr val="5349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175136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19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A228C-6BA4-4115-B0B0-4BF13802258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0087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2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98501-EDAE-4A8C-9B73-507E4D7F7567}" type="datetime1">
              <a:rPr lang="ru-RU" smtClean="0">
                <a:solidFill>
                  <a:srgbClr val="534949"/>
                </a:solidFill>
              </a:rPr>
              <a:t>15.02.2023</a:t>
            </a:fld>
            <a:endParaRPr lang="ru-RU">
              <a:solidFill>
                <a:srgbClr val="53494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494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4EE3A96-584C-4F16-B14C-CED36EC494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3755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ll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DE7E1-25CE-444C-BD4C-1DC66B9A77EE}" type="datetime1">
              <a:rPr lang="ru-RU" smtClean="0">
                <a:solidFill>
                  <a:srgbClr val="CCD1B9"/>
                </a:solidFill>
              </a:rPr>
              <a:t>15.02.2023</a:t>
            </a:fld>
            <a:endParaRPr lang="ru-RU">
              <a:solidFill>
                <a:srgbClr val="CCD1B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CD1B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A96-584C-4F16-B14C-CED36EC49488}" type="slidenum">
              <a:rPr lang="ru-RU" smtClean="0">
                <a:solidFill>
                  <a:srgbClr val="CCD1B9"/>
                </a:solidFill>
              </a:rPr>
              <a:pPr/>
              <a:t>‹#›</a:t>
            </a:fld>
            <a:endParaRPr lang="ru-RU">
              <a:solidFill>
                <a:srgbClr val="CCD1B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5884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72E00-A3BD-495E-8539-FCAFD49C6CAB}" type="datetime1">
              <a:rPr lang="ru-RU" smtClean="0">
                <a:solidFill>
                  <a:srgbClr val="534949"/>
                </a:solidFill>
              </a:rPr>
              <a:t>15.02.2023</a:t>
            </a:fld>
            <a:endParaRPr lang="ru-RU">
              <a:solidFill>
                <a:srgbClr val="5349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494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A96-584C-4F16-B14C-CED36EC49488}" type="slidenum">
              <a:rPr lang="ru-RU" smtClean="0">
                <a:solidFill>
                  <a:srgbClr val="534949"/>
                </a:solidFill>
              </a:rPr>
              <a:pPr/>
              <a:t>‹#›</a:t>
            </a:fld>
            <a:endParaRPr lang="ru-RU">
              <a:solidFill>
                <a:srgbClr val="5349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530126"/>
      </p:ext>
    </p:extLst>
  </p:cSld>
  <p:clrMapOvr>
    <a:masterClrMapping/>
  </p:clrMapOvr>
  <p:transition spd="slow">
    <p:pull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40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EF0C-2EE9-4DC3-AF1D-955BC54E2D47}" type="datetime1">
              <a:rPr lang="ru-RU" smtClean="0">
                <a:solidFill>
                  <a:srgbClr val="534949"/>
                </a:solidFill>
              </a:rPr>
              <a:t>15.02.2023</a:t>
            </a:fld>
            <a:endParaRPr lang="ru-RU">
              <a:solidFill>
                <a:srgbClr val="5349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494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4EE3A96-584C-4F16-B14C-CED36EC49488}" type="slidenum">
              <a:rPr lang="ru-RU" smtClean="0">
                <a:solidFill>
                  <a:srgbClr val="CCD1B9"/>
                </a:solidFill>
              </a:rPr>
              <a:pPr/>
              <a:t>‹#›</a:t>
            </a:fld>
            <a:endParaRPr lang="ru-RU">
              <a:solidFill>
                <a:srgbClr val="CCD1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319716"/>
      </p:ext>
    </p:extLst>
  </p:cSld>
  <p:clrMapOvr>
    <a:masterClrMapping/>
  </p:clrMapOvr>
  <p:transition spd="slow">
    <p:pull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64097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44407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60101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83300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8102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49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191D1-3A21-44BF-B0B6-89D69A3FBA6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53320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31481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49213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25834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16545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41861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54727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37081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87177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09569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4750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7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7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76A9-2627-49D6-9350-1AE17E1186E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90809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76582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93416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81757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99755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46230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74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4FB8C-E3C1-415E-83F3-2EFF7DE6091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300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5D50-C9A0-438F-BE9E-0E30238A571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2853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34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8CF70-55E5-4FF9-A1C8-981C71C0C65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02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A3ABB-122B-4A89-9BD9-51DD0B765E7D}" type="datetime1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AA75-10EB-48FA-911E-D1314061A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594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77C12-54E5-4C90-9154-14046A03A79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5194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F685-FEE3-4B3E-B481-EF09E7658BD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861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934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934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C09C8-B31A-41BF-BC06-FC2D2764AC9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6481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F9A40-C4AF-48BB-9FAB-E640A6E5416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1663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154C-3D22-47A9-BB12-B0AEA023D3D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8487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1003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75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E286-79F0-420A-ABA0-089450B8231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655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8C5E-20DE-41B9-B9BA-802E33144EC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8523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1D829-69A9-4B99-9A86-451EB68B0D7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8387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F42BD-A011-4BAA-A6EB-4F793A99213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8594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E2E8C-1F7F-4F18-8048-BBF7C46206B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387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2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EE26C-E28A-4610-9A8E-29F4D770BE68}" type="datetime1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AA75-10EB-48FA-911E-D1314061A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4272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71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B6ED-5A52-475D-AB4A-FEDE9E7B40E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2000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71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56E02-1F12-44A2-B210-017C6AA92CD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2329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2CC27-1873-4D1B-BCD0-B744BC8FEC5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5512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30C85-7D07-4ED7-817A-53A4690116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9866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6856D-0BF3-4977-9BB1-02D95F61C19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7007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AD966-36C6-4A57-A554-C1575FF35AF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5150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1002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74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2C8BE-68D0-4982-BA22-3012FC3F8B0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5570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C85F4-288A-41E8-A897-C991337B0E1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8560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A629-F7B8-4115-BC0E-F17AE246858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4591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05AB-10C8-4B85-B9F2-CCB5CDB9667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303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FC1FA-F989-4F25-85F7-EF639CEA44BE}" type="datetime1">
              <a:rPr lang="ru-RU" smtClean="0"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AA75-10EB-48FA-911E-D1314061A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9754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B0868-3F6C-476D-ADC0-1FF6C60AA26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1987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71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3A1FB-3EA2-420B-A5DC-68223169A0B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7146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71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97FD6-A8A4-4382-97FD-F5CFC316FB2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0726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55FD6-2A84-4A11-9D53-3F38DA8DDA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9632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E5D7-4DB2-41F3-876A-B0A39B46D66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4164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F809BBC-4D16-4872-A2BA-C688ECC68071}" type="datetime1">
              <a:rPr lang="ru-RU" smtClean="0">
                <a:solidFill>
                  <a:srgbClr val="CCD1B9"/>
                </a:solidFill>
              </a:rPr>
              <a:t>15.02.2023</a:t>
            </a:fld>
            <a:endParaRPr lang="ru-RU">
              <a:solidFill>
                <a:srgbClr val="CCD1B9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4EE3A96-584C-4F16-B14C-CED36EC494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>
              <a:solidFill>
                <a:srgbClr val="CCD1B9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388045"/>
      </p:ext>
    </p:extLst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C7D9F-EC82-4000-9E64-CBF0D2F27598}" type="datetime1">
              <a:rPr lang="ru-RU" smtClean="0">
                <a:solidFill>
                  <a:srgbClr val="534949"/>
                </a:solidFill>
              </a:rPr>
              <a:t>15.02.2023</a:t>
            </a:fld>
            <a:endParaRPr lang="ru-RU">
              <a:solidFill>
                <a:srgbClr val="5349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494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A96-584C-4F16-B14C-CED36EC49488}" type="slidenum">
              <a:rPr lang="ru-RU" smtClean="0">
                <a:solidFill>
                  <a:srgbClr val="534949"/>
                </a:solidFill>
              </a:rPr>
              <a:pPr/>
              <a:t>‹#›</a:t>
            </a:fld>
            <a:endParaRPr lang="ru-RU">
              <a:solidFill>
                <a:srgbClr val="534949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173223"/>
      </p:ext>
    </p:extLst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935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5DAAB7-B2A6-49D0-8588-B7D916CA8B05}" type="datetime1">
              <a:rPr lang="ru-RU" smtClean="0"/>
              <a:t>15.02.2023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4EE3A96-584C-4F16-B14C-CED36EC49488}" type="slidenum">
              <a:rPr lang="ru-RU" smtClean="0">
                <a:solidFill>
                  <a:srgbClr val="CCD1B9"/>
                </a:solidFill>
              </a:rPr>
              <a:pPr/>
              <a:t>‹#›</a:t>
            </a:fld>
            <a:endParaRPr lang="ru-RU">
              <a:solidFill>
                <a:srgbClr val="CCD1B9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51377"/>
      </p:ext>
    </p:extLst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C9D7D-E2F7-493B-8740-737C95198E8D}" type="datetime1">
              <a:rPr lang="ru-RU" smtClean="0">
                <a:solidFill>
                  <a:srgbClr val="534949"/>
                </a:solidFill>
              </a:rPr>
              <a:t>15.02.2023</a:t>
            </a:fld>
            <a:endParaRPr lang="ru-RU">
              <a:solidFill>
                <a:srgbClr val="53494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494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A96-584C-4F16-B14C-CED36EC49488}" type="slidenum">
              <a:rPr lang="ru-RU" smtClean="0">
                <a:solidFill>
                  <a:srgbClr val="534949"/>
                </a:solidFill>
              </a:rPr>
              <a:pPr/>
              <a:t>‹#›</a:t>
            </a:fld>
            <a:endParaRPr lang="ru-RU">
              <a:solidFill>
                <a:srgbClr val="534949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44978"/>
      </p:ext>
    </p:extLst>
  </p:cSld>
  <p:clrMapOvr>
    <a:masterClrMapping/>
  </p:clrMapOvr>
  <p:transition spd="slow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671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61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61" y="2438671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BEDB1-3C0D-4813-BEF1-48E17AA8FCE3}" type="datetime1">
              <a:rPr lang="ru-RU" smtClean="0">
                <a:solidFill>
                  <a:srgbClr val="534949"/>
                </a:solidFill>
              </a:rPr>
              <a:t>15.02.2023</a:t>
            </a:fld>
            <a:endParaRPr lang="ru-RU">
              <a:solidFill>
                <a:srgbClr val="53494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494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A96-584C-4F16-B14C-CED36EC49488}" type="slidenum">
              <a:rPr lang="ru-RU" smtClean="0">
                <a:solidFill>
                  <a:srgbClr val="534949"/>
                </a:solidFill>
              </a:rPr>
              <a:pPr/>
              <a:t>‹#›</a:t>
            </a:fld>
            <a:endParaRPr lang="ru-RU">
              <a:solidFill>
                <a:srgbClr val="53494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078829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1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F74A6-0551-4FCA-842C-AD543C8E2356}" type="datetime1">
              <a:rPr lang="ru-RU" smtClean="0"/>
              <a:t>15.02.2023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AA75-10EB-48FA-911E-D1314061A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9681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AF291-5F21-4DE7-97BB-7454A14E9DFC}" type="datetime1">
              <a:rPr lang="ru-RU" smtClean="0">
                <a:solidFill>
                  <a:srgbClr val="534949"/>
                </a:solidFill>
              </a:rPr>
              <a:t>15.02.2023</a:t>
            </a:fld>
            <a:endParaRPr lang="ru-RU">
              <a:solidFill>
                <a:srgbClr val="53494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494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A96-584C-4F16-B14C-CED36EC49488}" type="slidenum">
              <a:rPr lang="ru-RU" smtClean="0">
                <a:solidFill>
                  <a:srgbClr val="534949"/>
                </a:solidFill>
              </a:rPr>
              <a:pPr/>
              <a:t>‹#›</a:t>
            </a:fld>
            <a:endParaRPr lang="ru-RU">
              <a:solidFill>
                <a:srgbClr val="534949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923305"/>
      </p:ext>
    </p:extLst>
  </p:cSld>
  <p:clrMapOvr>
    <a:masterClrMapping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4B3C-6724-4CFB-9826-BA4499EF6E03}" type="datetime1">
              <a:rPr lang="ru-RU" smtClean="0">
                <a:solidFill>
                  <a:srgbClr val="534949"/>
                </a:solidFill>
              </a:rPr>
              <a:t>15.02.2023</a:t>
            </a:fld>
            <a:endParaRPr lang="ru-RU">
              <a:solidFill>
                <a:srgbClr val="53494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494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A96-584C-4F16-B14C-CED36EC49488}" type="slidenum">
              <a:rPr lang="ru-RU" smtClean="0">
                <a:solidFill>
                  <a:srgbClr val="534949"/>
                </a:solidFill>
              </a:rPr>
              <a:pPr/>
              <a:t>‹#›</a:t>
            </a:fld>
            <a:endParaRPr lang="ru-RU">
              <a:solidFill>
                <a:srgbClr val="5349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183899"/>
      </p:ext>
    </p:extLst>
  </p:cSld>
  <p:clrMapOvr>
    <a:masterClrMapping/>
  </p:clrMapOvr>
  <p:transition spd="slow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5072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B973E-A844-41D2-8DFC-9C802F82C222}" type="datetime1">
              <a:rPr lang="ru-RU" smtClean="0">
                <a:solidFill>
                  <a:srgbClr val="534949"/>
                </a:solidFill>
              </a:rPr>
              <a:t>15.02.2023</a:t>
            </a:fld>
            <a:endParaRPr lang="ru-RU">
              <a:solidFill>
                <a:srgbClr val="53494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494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4EE3A96-584C-4F16-B14C-CED36EC494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786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5A838-7DFA-4451-85EA-61A14BB8F32A}" type="datetime1">
              <a:rPr lang="ru-RU" smtClean="0">
                <a:solidFill>
                  <a:srgbClr val="CCD1B9"/>
                </a:solidFill>
              </a:rPr>
              <a:t>15.02.2023</a:t>
            </a:fld>
            <a:endParaRPr lang="ru-RU">
              <a:solidFill>
                <a:srgbClr val="CCD1B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CD1B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A96-584C-4F16-B14C-CED36EC49488}" type="slidenum">
              <a:rPr lang="ru-RU" smtClean="0">
                <a:solidFill>
                  <a:srgbClr val="CCD1B9"/>
                </a:solidFill>
              </a:rPr>
              <a:pPr/>
              <a:t>‹#›</a:t>
            </a:fld>
            <a:endParaRPr lang="ru-RU">
              <a:solidFill>
                <a:srgbClr val="CCD1B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6242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0EDEF-608E-4E57-A5BA-C82247354551}" type="datetime1">
              <a:rPr lang="ru-RU" smtClean="0">
                <a:solidFill>
                  <a:srgbClr val="534949"/>
                </a:solidFill>
              </a:rPr>
              <a:t>15.02.2023</a:t>
            </a:fld>
            <a:endParaRPr lang="ru-RU">
              <a:solidFill>
                <a:srgbClr val="5349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494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A96-584C-4F16-B14C-CED36EC49488}" type="slidenum">
              <a:rPr lang="ru-RU" smtClean="0">
                <a:solidFill>
                  <a:srgbClr val="534949"/>
                </a:solidFill>
              </a:rPr>
              <a:pPr/>
              <a:t>‹#›</a:t>
            </a:fld>
            <a:endParaRPr lang="ru-RU">
              <a:solidFill>
                <a:srgbClr val="5349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450091"/>
      </p:ext>
    </p:extLst>
  </p:cSld>
  <p:clrMapOvr>
    <a:masterClrMapping/>
  </p:clrMapOvr>
  <p:transition spd="slow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910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91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2A4DF-0939-40F2-A633-D1EA2D32D36F}" type="datetime1">
              <a:rPr lang="ru-RU" smtClean="0">
                <a:solidFill>
                  <a:srgbClr val="534949"/>
                </a:solidFill>
              </a:rPr>
              <a:t>15.02.2023</a:t>
            </a:fld>
            <a:endParaRPr lang="ru-RU">
              <a:solidFill>
                <a:srgbClr val="5349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3494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4EE3A96-584C-4F16-B14C-CED36EC49488}" type="slidenum">
              <a:rPr lang="ru-RU" smtClean="0">
                <a:solidFill>
                  <a:srgbClr val="CCD1B9"/>
                </a:solidFill>
              </a:rPr>
              <a:pPr/>
              <a:t>‹#›</a:t>
            </a:fld>
            <a:endParaRPr lang="ru-RU">
              <a:solidFill>
                <a:srgbClr val="CCD1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006394"/>
      </p:ext>
    </p:extLst>
  </p:cSld>
  <p:clrMapOvr>
    <a:masterClrMapping/>
  </p:clrMapOvr>
  <p:transition spd="slow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FA834-86E3-4175-8955-886384951D2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3520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BF080-37A5-4C71-AB30-B81897E6423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6740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1000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72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9B673-80B8-44F0-93C4-8AD707D907E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4872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7F0D2-C20C-4B77-A9FE-AFDF5E8416A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918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5460-215C-41ED-8F53-606572A892F2}" type="datetime1">
              <a:rPr lang="ru-RU" smtClean="0"/>
              <a:t>15.02.2023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AA75-10EB-48FA-911E-D1314061A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4985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BE93-5E04-42E9-97F7-04B369AE649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4807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A6234-DB42-4C40-BABF-A4995E4F60A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8151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71AF-04A3-476E-89E7-5886645A5C5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364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68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B439A-0D50-4DF8-B4F8-182AC12B36E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5424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68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44C58-D47A-42FD-BDEE-C5D4A02A696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3534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FE500-9DC8-4845-A1F0-3113CDD7C93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3767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558B1-0914-4115-9A89-DE73430F27B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8279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38384-C7A3-4CC3-8861-E47E66EF10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8384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980D-67FE-4A3D-ADD4-F21359AB605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0632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98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71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87A36-667D-4822-AAE8-45C80C98700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488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97B4C-6C77-44FA-B8DF-CB913DD0D911}" type="datetime1">
              <a:rPr lang="ru-RU" smtClean="0"/>
              <a:t>15.02.2023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AA75-10EB-48FA-911E-D1314061A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4356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C3A3A-1A41-4406-9E2B-C724B9F729F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584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027E0-32EC-428E-8DD1-C7D6FE0B489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0362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6D1B4-5F2A-4A39-8CBC-EAD138F6DFF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0918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FBD42-ACD0-432A-9BEB-A5145675A61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5757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67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69474-85E0-4BA2-9659-CE2416B961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2681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67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8CDE7-6B47-4FD0-91C0-11EA934A1AD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9170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C2CFF-3937-4CC9-A4D1-E4C6609CA24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3549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CBD72-FA50-48FC-8D91-BFC13175E48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8904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0D4BB-3E67-4C34-88ED-9DC2B068C6C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8674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17767-24B9-4F8B-AB89-EFB6D66BD5C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420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3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03600-2761-4E31-923D-4DBF4FF0B45C}" type="datetime1">
              <a:rPr lang="ru-RU" smtClean="0"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AA75-10EB-48FA-911E-D1314061A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7735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95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68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35AC3-E624-4B44-87CB-ED2EC326D4E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8202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F029F-4231-4AF4-BAAB-74F84EC7AF5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878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EECE8-FC79-4DF2-9F8E-195A4BA150B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4780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1618-55EE-4EE0-AD62-D02036C6C5A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609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0D554-A55F-4109-826C-27F83EFAFC3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437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64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B18A7-BDE0-4158-A1F9-AE59A82247B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2436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64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3D807-1728-40C6-A304-CC7711AF323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0538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E1A55-A302-4514-BF26-0C951C11EBF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7443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62EF8-F0DD-4790-AA19-D79CA78B9D8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8011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0D640-7657-4F10-AAE3-9E68FBD5123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532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EACDB-7AB1-4582-8983-91CFBA5ED699}" type="datetime1">
              <a:rPr lang="ru-RU" smtClean="0"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AA75-10EB-48FA-911E-D1314061A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30950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7453-1DCD-472D-8482-7BBBAA6FAC2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4501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9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6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A539-5191-4235-AB0B-41E3E54487C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8001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0F1ED-F493-4B37-A40D-4C449E7C5E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2431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52F5-42BF-44A8-AD5C-5990AF1AD00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69715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5DD12-58FC-40E4-8447-6F219F5B457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39275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41FE4-D1CF-4A35-9E10-2FFBD9441DE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0590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6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EFEFC-EBE3-4A86-95BC-424EC24A799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03433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6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B65D7-C932-4B70-85C5-C95762B7A42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2057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53994-062F-4CBD-A2D5-DEBDB9BB746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25857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30462-6938-4264-88FC-1A291EBFA7B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058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6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1B847-9C2A-4D45-9292-484D62B9B371}" type="datetime1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6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6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4AA75-10EB-48FA-911E-D1314061A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26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49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2816F-CE48-4049-9658-330B42D8B49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49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49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40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4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C06BE-CCA6-460B-BD3B-3B9C226FF02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47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4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09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44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63CF9-34B0-48F0-935A-57FFF028D0D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44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44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207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2402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76924EAE-0F19-4B51-B239-5DAE123B3BDD}" type="datetime1">
              <a:rPr lang="ru-RU" smtClean="0">
                <a:solidFill>
                  <a:srgbClr val="534949"/>
                </a:solidFill>
              </a:rPr>
              <a:t>15.02.2023</a:t>
            </a:fld>
            <a:endParaRPr lang="ru-RU">
              <a:solidFill>
                <a:srgbClr val="5349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53494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34EE3A96-584C-4F16-B14C-CED36EC49488}" type="slidenum">
              <a:rPr lang="ru-RU" smtClean="0">
                <a:solidFill>
                  <a:srgbClr val="534949"/>
                </a:solidFill>
              </a:rPr>
              <a:pPr/>
              <a:t>‹#›</a:t>
            </a:fld>
            <a:endParaRPr lang="ru-RU">
              <a:solidFill>
                <a:srgbClr val="5349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898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ransition spd="slow">
    <p:pull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197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37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6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CF3E3-5AF0-4672-8360-35DC9D0E135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64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6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57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6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7935D-4658-483C-B652-B9039C78399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64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6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867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63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4B474-8492-4E5C-8009-CAD855F7EC8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63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63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933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535" y="152672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17700E9E-C0CB-4ED7-B56E-B3B6F45F8BB2}" type="datetime1">
              <a:rPr lang="ru-RU" smtClean="0">
                <a:solidFill>
                  <a:srgbClr val="534949"/>
                </a:solidFill>
              </a:rPr>
              <a:t>15.02.2023</a:t>
            </a:fld>
            <a:endParaRPr lang="ru-RU">
              <a:solidFill>
                <a:srgbClr val="5349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53494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34EE3A96-584C-4F16-B14C-CED36EC49488}" type="slidenum">
              <a:rPr lang="ru-RU" smtClean="0">
                <a:solidFill>
                  <a:srgbClr val="534949"/>
                </a:solidFill>
              </a:rPr>
              <a:pPr/>
              <a:t>‹#›</a:t>
            </a:fld>
            <a:endParaRPr lang="ru-RU">
              <a:solidFill>
                <a:srgbClr val="5349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126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pull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6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2B573-4B72-4A31-949F-D7F744E9597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61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6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896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6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C4EA9-CC35-4AB1-9117-3C1342799AC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60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6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46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57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BAFEE-DE81-45EE-8EA2-44313F71ED0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57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57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267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5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6777F-D991-4F01-A472-91F85584319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5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5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29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2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jpeg"/><Relationship Id="rId3" Type="http://schemas.openxmlformats.org/officeDocument/2006/relationships/image" Target="../media/image23.png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microsoft.com/office/2007/relationships/hdphoto" Target="../media/hdphoto5.wdp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7.jpeg"/><Relationship Id="rId12" Type="http://schemas.openxmlformats.org/officeDocument/2006/relationships/image" Target="../media/image2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28.jpeg"/><Relationship Id="rId11" Type="http://schemas.microsoft.com/office/2007/relationships/hdphoto" Target="../media/hdphoto7.wdp"/><Relationship Id="rId5" Type="http://schemas.openxmlformats.org/officeDocument/2006/relationships/image" Target="../media/image29.png"/><Relationship Id="rId15" Type="http://schemas.openxmlformats.org/officeDocument/2006/relationships/image" Target="../media/image32.jpe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microsoft.com/office/2007/relationships/hdphoto" Target="../media/hdphoto6.wdp"/><Relationship Id="rId1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9.png"/><Relationship Id="rId5" Type="http://schemas.microsoft.com/office/2007/relationships/hdphoto" Target="../media/hdphoto9.wdp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1.png"/><Relationship Id="rId5" Type="http://schemas.microsoft.com/office/2007/relationships/hdphoto" Target="../media/hdphoto10.wdp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39.xml"/><Relationship Id="rId1" Type="http://schemas.openxmlformats.org/officeDocument/2006/relationships/tags" Target="../tags/tag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0.jfif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jpeg"/><Relationship Id="rId11" Type="http://schemas.openxmlformats.org/officeDocument/2006/relationships/image" Target="../media/image14.jp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fif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quizlet.com/ru/369008130/spotlight-9-module-6b-flash-cards/" TargetMode="Externa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Georgia" pitchFamily="18" charset="0"/>
              </a:rPr>
              <a:t>Открытый урок английского языка </a:t>
            </a:r>
            <a:r>
              <a:rPr lang="ru-RU" sz="3600" b="1" dirty="0">
                <a:solidFill>
                  <a:srgbClr val="7030A0"/>
                </a:solidFill>
                <a:latin typeface="Georgia" pitchFamily="18" charset="0"/>
              </a:rPr>
              <a:t>в </a:t>
            </a:r>
            <a:r>
              <a:rPr lang="ru-RU" sz="3600" b="1" dirty="0" smtClean="0">
                <a:solidFill>
                  <a:srgbClr val="7030A0"/>
                </a:solidFill>
                <a:latin typeface="Georgia" pitchFamily="18" charset="0"/>
              </a:rPr>
              <a:t>9А классе  </a:t>
            </a:r>
            <a:endParaRPr lang="ru-RU" sz="3600" b="1" dirty="0">
              <a:solidFill>
                <a:srgbClr val="7030A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               </a:t>
            </a: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4000" dirty="0" smtClean="0">
                <a:solidFill>
                  <a:srgbClr val="7030A0"/>
                </a:solidFill>
                <a:latin typeface="Arial Black" pitchFamily="34" charset="0"/>
              </a:rPr>
              <a:t>по </a:t>
            </a:r>
            <a:r>
              <a:rPr lang="ru-RU" sz="4000" dirty="0">
                <a:solidFill>
                  <a:srgbClr val="7030A0"/>
                </a:solidFill>
                <a:latin typeface="Arial Black" pitchFamily="34" charset="0"/>
              </a:rPr>
              <a:t>теме «Как пройти…?»</a:t>
            </a: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en-US" sz="4000" dirty="0">
                <a:solidFill>
                  <a:srgbClr val="7030A0"/>
                </a:solidFill>
                <a:latin typeface="Arial Black" pitchFamily="34" charset="0"/>
              </a:rPr>
              <a:t>Spotlight – 9 Module 6b</a:t>
            </a:r>
          </a:p>
          <a:p>
            <a:pPr algn="ctr">
              <a:buNone/>
            </a:pPr>
            <a:endParaRPr lang="ru-RU" sz="40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76800" y="4496096"/>
            <a:ext cx="388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0070C0"/>
                </a:solidFill>
                <a:latin typeface="Georgia" pitchFamily="18" charset="0"/>
              </a:rPr>
              <a:t>Подготовила: </a:t>
            </a:r>
          </a:p>
          <a:p>
            <a:pPr algn="r"/>
            <a:r>
              <a:rPr lang="ru-RU" sz="1600" b="1" dirty="0" err="1">
                <a:solidFill>
                  <a:srgbClr val="0070C0"/>
                </a:solidFill>
                <a:latin typeface="Georgia" pitchFamily="18" charset="0"/>
              </a:rPr>
              <a:t>Куулар</a:t>
            </a:r>
            <a:r>
              <a:rPr lang="ru-RU" sz="1600" b="1" dirty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ru-RU" sz="1600" b="1" dirty="0" err="1">
                <a:solidFill>
                  <a:srgbClr val="0070C0"/>
                </a:solidFill>
                <a:latin typeface="Georgia" pitchFamily="18" charset="0"/>
              </a:rPr>
              <a:t>Алдын-кыс</a:t>
            </a:r>
            <a:r>
              <a:rPr lang="ru-RU" sz="1600" b="1" dirty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ru-RU" sz="1600" b="1" dirty="0" err="1">
                <a:solidFill>
                  <a:srgbClr val="0070C0"/>
                </a:solidFill>
                <a:latin typeface="Georgia" pitchFamily="18" charset="0"/>
              </a:rPr>
              <a:t>Болатовна</a:t>
            </a:r>
            <a:endParaRPr lang="ru-RU" sz="1600" b="1" dirty="0">
              <a:solidFill>
                <a:srgbClr val="0070C0"/>
              </a:solidFill>
              <a:latin typeface="Georgia" pitchFamily="18" charset="0"/>
            </a:endParaRPr>
          </a:p>
          <a:p>
            <a:pPr algn="r"/>
            <a:r>
              <a:rPr lang="ru-RU" sz="1600" b="1" dirty="0">
                <a:solidFill>
                  <a:srgbClr val="0070C0"/>
                </a:solidFill>
                <a:latin typeface="Georgia" pitchFamily="18" charset="0"/>
              </a:rPr>
              <a:t>МБОУ «</a:t>
            </a:r>
            <a:r>
              <a:rPr lang="ru-RU" sz="1600" b="1" dirty="0" err="1">
                <a:solidFill>
                  <a:srgbClr val="0070C0"/>
                </a:solidFill>
                <a:latin typeface="Georgia" pitchFamily="18" charset="0"/>
              </a:rPr>
              <a:t>Хову-Аксынская</a:t>
            </a:r>
            <a:r>
              <a:rPr lang="ru-RU" sz="1600" b="1" dirty="0">
                <a:solidFill>
                  <a:srgbClr val="0070C0"/>
                </a:solidFill>
                <a:latin typeface="Georgia" pitchFamily="18" charset="0"/>
              </a:rPr>
              <a:t> СОШ»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54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1898" y="1255046"/>
            <a:ext cx="7062107" cy="54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3" y="1690661"/>
            <a:ext cx="2104871" cy="4111425"/>
          </a:xfrm>
          <a:prstGeom prst="rect">
            <a:avLst/>
          </a:prstGeom>
        </p:spPr>
      </p:pic>
      <p:cxnSp>
        <p:nvCxnSpPr>
          <p:cNvPr id="5" name="Прямая со стрелкой A"/>
          <p:cNvCxnSpPr/>
          <p:nvPr/>
        </p:nvCxnSpPr>
        <p:spPr>
          <a:xfrm>
            <a:off x="1755465" y="2068286"/>
            <a:ext cx="3690257" cy="1676400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1"/>
          <p:cNvSpPr/>
          <p:nvPr/>
        </p:nvSpPr>
        <p:spPr>
          <a:xfrm>
            <a:off x="767585" y="319188"/>
            <a:ext cx="693965" cy="7402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Arial Black" panose="020B0A04020102020204" pitchFamily="34" charset="0"/>
              </a:rPr>
              <a:t>A </a:t>
            </a:r>
            <a:r>
              <a:rPr lang="en-US" sz="3200" b="1" dirty="0">
                <a:solidFill>
                  <a:srgbClr val="FF0066"/>
                </a:solidFill>
                <a:latin typeface="Arial Black" panose="020B0A04020102020204" pitchFamily="34" charset="0"/>
              </a:rPr>
              <a:t>4</a:t>
            </a:r>
            <a:endParaRPr lang="ru-RU" sz="3200" b="1" dirty="0">
              <a:solidFill>
                <a:srgbClr val="FF0066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8" name="Прямая со стрелкой B"/>
          <p:cNvCxnSpPr/>
          <p:nvPr/>
        </p:nvCxnSpPr>
        <p:spPr>
          <a:xfrm>
            <a:off x="1922833" y="2685266"/>
            <a:ext cx="3865789" cy="504248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C"/>
          <p:cNvCxnSpPr/>
          <p:nvPr/>
        </p:nvCxnSpPr>
        <p:spPr>
          <a:xfrm>
            <a:off x="1657897" y="3076232"/>
            <a:ext cx="3461657" cy="2520043"/>
          </a:xfrm>
          <a:prstGeom prst="straightConnector1">
            <a:avLst/>
          </a:prstGeom>
          <a:ln w="762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D"/>
          <p:cNvCxnSpPr/>
          <p:nvPr/>
        </p:nvCxnSpPr>
        <p:spPr>
          <a:xfrm flipV="1">
            <a:off x="1543052" y="2747704"/>
            <a:ext cx="5755821" cy="754624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E"/>
          <p:cNvCxnSpPr/>
          <p:nvPr/>
        </p:nvCxnSpPr>
        <p:spPr>
          <a:xfrm>
            <a:off x="1330826" y="3965747"/>
            <a:ext cx="7511143" cy="0"/>
          </a:xfrm>
          <a:prstGeom prst="straightConnector1">
            <a:avLst/>
          </a:prstGeom>
          <a:ln w="76200">
            <a:solidFill>
              <a:srgbClr val="EBE6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F"/>
          <p:cNvCxnSpPr/>
          <p:nvPr/>
        </p:nvCxnSpPr>
        <p:spPr>
          <a:xfrm flipV="1">
            <a:off x="1339751" y="3612863"/>
            <a:ext cx="1355271" cy="716467"/>
          </a:xfrm>
          <a:prstGeom prst="straightConnector1">
            <a:avLst/>
          </a:prstGeom>
          <a:ln w="76200">
            <a:solidFill>
              <a:srgbClr val="EA162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G"/>
          <p:cNvCxnSpPr/>
          <p:nvPr/>
        </p:nvCxnSpPr>
        <p:spPr>
          <a:xfrm flipV="1">
            <a:off x="1330922" y="1862475"/>
            <a:ext cx="894191" cy="3014639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H"/>
          <p:cNvCxnSpPr/>
          <p:nvPr/>
        </p:nvCxnSpPr>
        <p:spPr>
          <a:xfrm flipV="1">
            <a:off x="1339750" y="4073214"/>
            <a:ext cx="6947000" cy="1228669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1"/>
          <p:cNvSpPr/>
          <p:nvPr/>
        </p:nvSpPr>
        <p:spPr>
          <a:xfrm>
            <a:off x="1726890" y="319188"/>
            <a:ext cx="693965" cy="7402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Arial Black" panose="020B0A04020102020204" pitchFamily="34" charset="0"/>
              </a:rPr>
              <a:t>B </a:t>
            </a:r>
            <a:r>
              <a:rPr lang="en-US" sz="3200" b="1" dirty="0">
                <a:solidFill>
                  <a:srgbClr val="FF0066"/>
                </a:solidFill>
                <a:latin typeface="Arial Black" panose="020B0A04020102020204" pitchFamily="34" charset="0"/>
              </a:rPr>
              <a:t>3</a:t>
            </a:r>
            <a:endParaRPr lang="ru-RU" sz="3200" b="1" dirty="0">
              <a:solidFill>
                <a:srgbClr val="FF0066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Прямоугольник 1"/>
          <p:cNvSpPr/>
          <p:nvPr/>
        </p:nvSpPr>
        <p:spPr>
          <a:xfrm>
            <a:off x="2755653" y="319188"/>
            <a:ext cx="693965" cy="7402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Arial Black" panose="020B0A04020102020204" pitchFamily="34" charset="0"/>
              </a:rPr>
              <a:t>C </a:t>
            </a:r>
            <a:r>
              <a:rPr lang="en-US" sz="3200" b="1" dirty="0">
                <a:solidFill>
                  <a:srgbClr val="FF0066"/>
                </a:solidFill>
                <a:latin typeface="Arial Black" panose="020B0A04020102020204" pitchFamily="34" charset="0"/>
              </a:rPr>
              <a:t>5</a:t>
            </a:r>
            <a:endParaRPr lang="ru-RU" sz="3200" b="1" dirty="0">
              <a:solidFill>
                <a:srgbClr val="FF0066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Прямоугольник 1"/>
          <p:cNvSpPr/>
          <p:nvPr/>
        </p:nvSpPr>
        <p:spPr>
          <a:xfrm>
            <a:off x="3817348" y="319188"/>
            <a:ext cx="693965" cy="7402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Arial Black" panose="020B0A04020102020204" pitchFamily="34" charset="0"/>
              </a:rPr>
              <a:t>D </a:t>
            </a:r>
            <a:r>
              <a:rPr lang="en-US" sz="3200" b="1" dirty="0">
                <a:solidFill>
                  <a:srgbClr val="FF0066"/>
                </a:solidFill>
                <a:latin typeface="Arial Black" panose="020B0A04020102020204" pitchFamily="34" charset="0"/>
              </a:rPr>
              <a:t>6</a:t>
            </a:r>
            <a:endParaRPr lang="ru-RU" sz="3200" b="1" dirty="0">
              <a:solidFill>
                <a:srgbClr val="FF0066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Прямоугольник 1"/>
          <p:cNvSpPr/>
          <p:nvPr/>
        </p:nvSpPr>
        <p:spPr>
          <a:xfrm>
            <a:off x="4756011" y="319188"/>
            <a:ext cx="693965" cy="7402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Arial Black" panose="020B0A04020102020204" pitchFamily="34" charset="0"/>
              </a:rPr>
              <a:t>E </a:t>
            </a:r>
            <a:r>
              <a:rPr lang="en-US" sz="3200" b="1" dirty="0">
                <a:solidFill>
                  <a:srgbClr val="FF0066"/>
                </a:solidFill>
                <a:latin typeface="Arial Black" panose="020B0A04020102020204" pitchFamily="34" charset="0"/>
              </a:rPr>
              <a:t>8</a:t>
            </a:r>
            <a:endParaRPr lang="ru-RU" sz="3200" b="1" dirty="0">
              <a:solidFill>
                <a:srgbClr val="FF0066"/>
              </a:solidFill>
              <a:latin typeface="Arial Black" panose="020B0A04020102020204" pitchFamily="34" charset="0"/>
            </a:endParaRPr>
          </a:p>
        </p:txBody>
      </p:sp>
      <p:sp>
        <p:nvSpPr>
          <p:cNvPr id="28" name="Прямоугольник 1"/>
          <p:cNvSpPr/>
          <p:nvPr/>
        </p:nvSpPr>
        <p:spPr>
          <a:xfrm>
            <a:off x="5796681" y="319188"/>
            <a:ext cx="693965" cy="7402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Arial Black" panose="020B0A04020102020204" pitchFamily="34" charset="0"/>
              </a:rPr>
              <a:t>F </a:t>
            </a:r>
            <a:r>
              <a:rPr lang="en-US" sz="3200" b="1" dirty="0">
                <a:solidFill>
                  <a:srgbClr val="FF0066"/>
                </a:solidFill>
                <a:latin typeface="Arial Black" panose="020B0A04020102020204" pitchFamily="34" charset="0"/>
              </a:rPr>
              <a:t>2</a:t>
            </a:r>
            <a:endParaRPr lang="ru-RU" sz="3200" b="1" dirty="0">
              <a:solidFill>
                <a:srgbClr val="FF0066"/>
              </a:solidFill>
              <a:latin typeface="Arial Black" panose="020B0A04020102020204" pitchFamily="34" charset="0"/>
            </a:endParaRPr>
          </a:p>
        </p:txBody>
      </p:sp>
      <p:sp>
        <p:nvSpPr>
          <p:cNvPr id="29" name="Прямоугольник 1"/>
          <p:cNvSpPr/>
          <p:nvPr/>
        </p:nvSpPr>
        <p:spPr>
          <a:xfrm>
            <a:off x="6727274" y="319188"/>
            <a:ext cx="743049" cy="7402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Arial Black" panose="020B0A04020102020204" pitchFamily="34" charset="0"/>
              </a:rPr>
              <a:t>G </a:t>
            </a:r>
            <a:r>
              <a:rPr lang="en-US" sz="3200" b="1" dirty="0">
                <a:solidFill>
                  <a:srgbClr val="FF0066"/>
                </a:solidFill>
                <a:latin typeface="Arial Black" panose="020B0A04020102020204" pitchFamily="34" charset="0"/>
              </a:rPr>
              <a:t>1</a:t>
            </a:r>
            <a:endParaRPr lang="ru-RU" sz="3200" b="1" dirty="0">
              <a:solidFill>
                <a:srgbClr val="FF0066"/>
              </a:solidFill>
              <a:latin typeface="Arial Black" panose="020B0A04020102020204" pitchFamily="34" charset="0"/>
            </a:endParaRPr>
          </a:p>
        </p:txBody>
      </p:sp>
      <p:sp>
        <p:nvSpPr>
          <p:cNvPr id="30" name="Прямоугольник 1"/>
          <p:cNvSpPr/>
          <p:nvPr/>
        </p:nvSpPr>
        <p:spPr>
          <a:xfrm>
            <a:off x="7756173" y="319188"/>
            <a:ext cx="742848" cy="7402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Arial Black" panose="020B0A04020102020204" pitchFamily="34" charset="0"/>
              </a:rPr>
              <a:t>H </a:t>
            </a:r>
            <a:r>
              <a:rPr lang="en-US" sz="3200" b="1" dirty="0">
                <a:solidFill>
                  <a:srgbClr val="FF0066"/>
                </a:solidFill>
                <a:latin typeface="Arial Black" panose="020B0A04020102020204" pitchFamily="34" charset="0"/>
              </a:rPr>
              <a:t>7</a:t>
            </a:r>
            <a:endParaRPr lang="ru-RU" sz="3200" b="1" dirty="0">
              <a:solidFill>
                <a:srgbClr val="FF0066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54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0527" y="3037115"/>
            <a:ext cx="9468543" cy="18158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6288" y="754351"/>
            <a:ext cx="68743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</a:rPr>
              <a:t>Fill in the words in the sentences below.</a:t>
            </a:r>
            <a:endParaRPr lang="ru-RU" sz="4000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226" y="215977"/>
            <a:ext cx="1224643" cy="2492256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26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947" y="33451"/>
            <a:ext cx="9110055" cy="6824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742950" indent="-742950">
              <a:buFontTx/>
              <a:buAutoNum type="arabicPeriod"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round the 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roundabout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take the third exit.</a:t>
            </a:r>
          </a:p>
          <a:p>
            <a:pPr marL="742950" indent="-742950">
              <a:buFontTx/>
              <a:buAutoNum type="arabicPeriod"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 on the 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pavement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not on the road.</a:t>
            </a:r>
          </a:p>
          <a:p>
            <a:pPr marL="742950" indent="-742950">
              <a:buFontTx/>
              <a:buAutoNum type="arabicPeriod"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Stop! The 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 lights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red.</a:t>
            </a:r>
          </a:p>
          <a:p>
            <a:pPr marL="742950" indent="-742950">
              <a:buFontTx/>
              <a:buAutoNum type="arabicPeriod"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cross the road at the 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zebra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crossing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it’s safer.</a:t>
            </a:r>
          </a:p>
          <a:p>
            <a:pPr marL="742950" indent="-742950">
              <a:buFontTx/>
              <a:buAutoNum type="arabicPeriod"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there any room in the 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 park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742950" indent="-742950">
              <a:buFontTx/>
              <a:buAutoNum type="arabicPeriod"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roads meet at a 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junction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742950" indent="-742950">
              <a:buFontTx/>
              <a:buAutoNum type="arabicPeriod"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mustn’t drive in the 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 lane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it’s for buses only.</a:t>
            </a:r>
          </a:p>
          <a:p>
            <a:pPr marL="742950" indent="-742950">
              <a:buFontTx/>
              <a:buAutoNum type="arabicPeriod"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must go to 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have an operation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47259" y="326069"/>
            <a:ext cx="2320887" cy="5769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86048" y="1197002"/>
            <a:ext cx="1991200" cy="4557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413" y="1772816"/>
            <a:ext cx="2319838" cy="517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12162" y="2265884"/>
            <a:ext cx="2952328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06010" y="3216756"/>
            <a:ext cx="1611257" cy="457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88149" y="3674696"/>
            <a:ext cx="1944215" cy="444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66520" y="4221088"/>
            <a:ext cx="1669901" cy="432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96395" y="5085434"/>
            <a:ext cx="1613361" cy="5769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69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cdn.onlinewebfonts.com/svg/img_25459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917" y="2074067"/>
            <a:ext cx="1207806" cy="1610408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upload.wikimedia.org/wikipedia/commons/thumb/a/ac/SADC_road_sign_R308-P.svg/900px-SADC_road_sign_R308-P.svg.png"/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4" y="2008525"/>
            <a:ext cx="1163817" cy="177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pngmart.com/files/15/Black-Horseshoe-Transparent-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111" y="2008526"/>
            <a:ext cx="1207806" cy="1636599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olympics.moscow/wp-content/uploads/2021/04/layer-3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268" y="2008302"/>
            <a:ext cx="1325221" cy="163660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tatic.tildacdn.com/tild3234-6537-4166-a431-663237393430/telephone-receiver-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57043">
            <a:off x="57810" y="78919"/>
            <a:ext cx="1299257" cy="173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www.doverie-omsk.ru/upload/u593/wysiwyg/2000px-italian-traffic-signs-icona-wc-sv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04" y="73268"/>
            <a:ext cx="135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static.vecteezy.com/system/resources/previews/000/470/027/original/vector-water-sports-icons-black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8" t="4987" r="28054" b="73932"/>
          <a:stretch/>
        </p:blipFill>
        <p:spPr bwMode="auto">
          <a:xfrm>
            <a:off x="5920692" y="185990"/>
            <a:ext cx="1353688" cy="170149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6" descr="https://upload.wikimedia.org/wikipedia/commons/thumb/7/7f/Zeichen_316_-_Parken_und_Reisen%2C_StVO_1992.svg/900px-Zeichen_316_-_Parken_und_Reisen%2C_StVO_1992.svg.png"/>
          <p:cNvPicPr>
            <a:picLocks noChangeAspect="1" noChangeArrowheads="1"/>
          </p:cNvPicPr>
          <p:nvPr/>
        </p:nvPicPr>
        <p:blipFill>
          <a:blip r:embed="rId10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622" y="136735"/>
            <a:ext cx="135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5" descr="https://theorytest.org.uk/wp-content/uploads/2021/01/cycle-lane-sign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028" y="1936735"/>
            <a:ext cx="1350702" cy="174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4" descr="https://png-library.net/image_gallery/321043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698" y="136737"/>
            <a:ext cx="1307732" cy="174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3" descr="https://us.123rf.com/450wm/tmricons/tmricons1510/tmricons151000590/45815253-camp-icon.jpg?ver=6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4" t="19048" r="13471" b="14159"/>
          <a:stretch/>
        </p:blipFill>
        <p:spPr bwMode="auto">
          <a:xfrm>
            <a:off x="3890575" y="4057330"/>
            <a:ext cx="1276796" cy="1593344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" descr="https://www.vippng.com/png/detail/303-3030578_clipart-of-different-types-of-houses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2418" r="14132" b="3843"/>
          <a:stretch/>
        </p:blipFill>
        <p:spPr bwMode="auto">
          <a:xfrm>
            <a:off x="7471030" y="193092"/>
            <a:ext cx="1277216" cy="1687286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1" descr="http://cdn.onlinewebfonts.com/svg/img_389579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407" y="2008302"/>
            <a:ext cx="1277216" cy="163660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29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tatic.tildacdn.com/tild3234-6537-4166-a431-663237393430/telephone-receiver-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57043">
            <a:off x="3862378" y="481690"/>
            <a:ext cx="1299257" cy="173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142" y="6449990"/>
            <a:ext cx="2638649" cy="4027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Arial Black" panose="020B0A04020102020204" pitchFamily="34" charset="0"/>
              </a:rPr>
              <a:t>services</a:t>
            </a:r>
            <a:endParaRPr lang="ru-RU" sz="2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82045" y="6455434"/>
            <a:ext cx="2638648" cy="4027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Arial Black" panose="020B0A04020102020204" pitchFamily="34" charset="0"/>
              </a:rPr>
              <a:t>sightseeing</a:t>
            </a:r>
            <a:endParaRPr lang="ru-RU" sz="2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384472" y="6449991"/>
            <a:ext cx="2645228" cy="4027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Arial Black" panose="020B0A04020102020204" pitchFamily="34" charset="0"/>
              </a:rPr>
              <a:t>transport</a:t>
            </a:r>
            <a:endParaRPr lang="ru-RU" sz="2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21" name="Picture 14" descr="https://www.doverie-omsk.ru/upload/u593/wysiwyg/2000px-italian-traffic-signs-icona-wc-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05" y="447861"/>
            <a:ext cx="1350000" cy="174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s://png-library.net/image_gallery/32104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05" y="448066"/>
            <a:ext cx="1350000" cy="174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s://upload.wikimedia.org/wikipedia/commons/thumb/7/7f/Zeichen_316_-_Parken_und_Reisen%2C_StVO_1992.svg/900px-Zeichen_316_-_Parken_und_Reisen%2C_StVO_1992.svg.png"/>
          <p:cNvPicPr>
            <a:picLocks noChangeAspect="1" noChangeArrowheads="1"/>
          </p:cNvPicPr>
          <p:nvPr/>
        </p:nvPicPr>
        <p:blipFill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301" y="67612"/>
            <a:ext cx="135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https://static.vecteezy.com/system/resources/previews/000/470/027/original/vector-water-sports-icons-black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8" t="4987" r="28054" b="73932"/>
          <a:stretch/>
        </p:blipFill>
        <p:spPr bwMode="auto">
          <a:xfrm>
            <a:off x="7557120" y="109765"/>
            <a:ext cx="1353688" cy="170149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www.vippng.com/png/detail/303-3030578_clipart-of-different-types-of-houses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2418" r="14132" b="3843"/>
          <a:stretch/>
        </p:blipFill>
        <p:spPr bwMode="auto">
          <a:xfrm>
            <a:off x="7615191" y="123969"/>
            <a:ext cx="1237546" cy="1687286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https://upload.wikimedia.org/wikipedia/commons/thumb/a/ac/SADC_road_sign_R308-P.svg/900px-SADC_road_sign_R308-P.svg.png"/>
          <p:cNvPicPr>
            <a:picLocks noChangeAspect="1" noChangeArrowheads="1"/>
          </p:cNvPicPr>
          <p:nvPr/>
        </p:nvPicPr>
        <p:blipFill>
          <a:blip r:embed="rId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188" y="260498"/>
            <a:ext cx="1089215" cy="166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://cdn.onlinewebfonts.com/svg/img_254596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118" y="162408"/>
            <a:ext cx="1207806" cy="1610408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https://www.pngmart.com/files/15/Black-Horseshoe-Transparent-PN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190" y="162411"/>
            <a:ext cx="1207806" cy="1636599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" descr="http://cdn.onlinewebfonts.com/svg/img_389579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302" y="109765"/>
            <a:ext cx="1277216" cy="171461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https://theorytest.org.uk/wp-content/uploads/2021/01/cycle-lane-sign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919" y="95348"/>
            <a:ext cx="135070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https://us.123rf.com/450wm/tmricons/tmricons1510/tmricons151000590/45815253-camp-icon.jpg?ver=6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4" t="19048" r="13471" b="14159"/>
          <a:stretch/>
        </p:blipFill>
        <p:spPr bwMode="auto">
          <a:xfrm>
            <a:off x="7648726" y="205663"/>
            <a:ext cx="1276796" cy="1593344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25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0.41654 0.5606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3" y="2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7 L -0.24961 0.5796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87" y="2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-0.0737 0.57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2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18 0.10324 L 0.02878 0.6319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2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088 0.02569 L -0.3263 0.6328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71" y="3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-0.49505 0.3083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53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822 0.2703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07" y="1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-0.65495 0.3222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47" y="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07407E-6 L -0.31211 0.28843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12" y="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-0.4862 0.0326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10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0.13737 0.61366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3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3125 0.03797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407" r="2448" b="38301"/>
          <a:stretch/>
        </p:blipFill>
        <p:spPr>
          <a:xfrm>
            <a:off x="179593" y="165"/>
            <a:ext cx="8964487" cy="654417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5578" y="3940629"/>
            <a:ext cx="8280920" cy="48985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Excuse me, could you tell me the way to the hospital?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8" y="4467822"/>
            <a:ext cx="8280920" cy="48985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Is there a car park near here?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578" y="4994850"/>
            <a:ext cx="8280920" cy="48985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How do you get to the Art museum from here?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8" y="5521878"/>
            <a:ext cx="8280920" cy="48985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Do you know how I can get to nearest café?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5578" y="6033108"/>
            <a:ext cx="8280920" cy="48985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Where is the nearest bus stop?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AA75-10EB-48FA-911E-D1314061A28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81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AA75-10EB-48FA-911E-D1314061A286}" type="slidenum">
              <a:rPr lang="ru-RU" smtClean="0"/>
              <a:t>16</a:t>
            </a:fld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73" y="347822"/>
            <a:ext cx="8784715" cy="632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386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50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Go straight ahead – </a:t>
            </a:r>
            <a:r>
              <a:rPr lang="ru-RU" b="1" dirty="0" smtClean="0">
                <a:solidFill>
                  <a:srgbClr val="00B050"/>
                </a:solidFill>
              </a:rPr>
              <a:t>идите прямо вперед</a:t>
            </a:r>
            <a:endParaRPr lang="en-US" b="1" dirty="0" smtClean="0">
              <a:solidFill>
                <a:srgbClr val="00B050"/>
              </a:solidFill>
            </a:endParaRPr>
          </a:p>
          <a:p>
            <a:r>
              <a:rPr lang="en-US" b="1" dirty="0" smtClean="0">
                <a:solidFill>
                  <a:schemeClr val="tx2"/>
                </a:solidFill>
              </a:rPr>
              <a:t>Go past </a:t>
            </a:r>
            <a:r>
              <a:rPr lang="ru-RU" b="1" dirty="0" smtClean="0">
                <a:solidFill>
                  <a:schemeClr val="tx2"/>
                </a:solidFill>
              </a:rPr>
              <a:t>– </a:t>
            </a:r>
            <a:r>
              <a:rPr lang="ru-RU" b="1" dirty="0" smtClean="0">
                <a:solidFill>
                  <a:srgbClr val="00B050"/>
                </a:solidFill>
              </a:rPr>
              <a:t>идите мимо</a:t>
            </a:r>
            <a:endParaRPr lang="en-US" b="1" dirty="0" smtClean="0">
              <a:solidFill>
                <a:srgbClr val="00B050"/>
              </a:solidFill>
            </a:endParaRPr>
          </a:p>
          <a:p>
            <a:r>
              <a:rPr lang="en-US" b="1" dirty="0" smtClean="0">
                <a:solidFill>
                  <a:schemeClr val="tx2"/>
                </a:solidFill>
              </a:rPr>
              <a:t>Take the first turning on the right into Apple Street</a:t>
            </a:r>
            <a:r>
              <a:rPr lang="ru-RU" b="1" dirty="0" smtClean="0">
                <a:solidFill>
                  <a:schemeClr val="tx2"/>
                </a:solidFill>
              </a:rPr>
              <a:t> – </a:t>
            </a:r>
            <a:r>
              <a:rPr lang="ru-RU" b="1" dirty="0" smtClean="0">
                <a:solidFill>
                  <a:srgbClr val="00B050"/>
                </a:solidFill>
              </a:rPr>
              <a:t>поверните в первый поворот направо</a:t>
            </a:r>
            <a:endParaRPr lang="en-US" b="1" dirty="0" smtClean="0">
              <a:solidFill>
                <a:srgbClr val="00B050"/>
              </a:solidFill>
            </a:endParaRPr>
          </a:p>
          <a:p>
            <a:r>
              <a:rPr lang="en-US" b="1" dirty="0" smtClean="0">
                <a:solidFill>
                  <a:schemeClr val="tx2"/>
                </a:solidFill>
              </a:rPr>
              <a:t>Opposite </a:t>
            </a:r>
            <a:r>
              <a:rPr lang="ru-RU" b="1" dirty="0" smtClean="0">
                <a:solidFill>
                  <a:schemeClr val="tx2"/>
                </a:solidFill>
              </a:rPr>
              <a:t>- </a:t>
            </a:r>
            <a:r>
              <a:rPr lang="ru-RU" b="1" dirty="0" smtClean="0">
                <a:solidFill>
                  <a:srgbClr val="00B050"/>
                </a:solidFill>
              </a:rPr>
              <a:t>напротив</a:t>
            </a:r>
            <a:endParaRPr lang="en-US" b="1" dirty="0" smtClean="0">
              <a:solidFill>
                <a:srgbClr val="00B050"/>
              </a:solidFill>
            </a:endParaRPr>
          </a:p>
          <a:p>
            <a:r>
              <a:rPr lang="en-US" b="1" dirty="0" smtClean="0">
                <a:solidFill>
                  <a:schemeClr val="tx2"/>
                </a:solidFill>
              </a:rPr>
              <a:t>Next to</a:t>
            </a:r>
            <a:r>
              <a:rPr lang="ru-RU" b="1" dirty="0" smtClean="0">
                <a:solidFill>
                  <a:schemeClr val="tx2"/>
                </a:solidFill>
              </a:rPr>
              <a:t> - </a:t>
            </a:r>
            <a:r>
              <a:rPr lang="ru-RU" b="1" dirty="0" smtClean="0">
                <a:solidFill>
                  <a:srgbClr val="00B050"/>
                </a:solidFill>
              </a:rPr>
              <a:t>рядом</a:t>
            </a:r>
            <a:endParaRPr lang="en-US" b="1" dirty="0" smtClean="0">
              <a:solidFill>
                <a:srgbClr val="00B050"/>
              </a:solidFill>
            </a:endParaRPr>
          </a:p>
          <a:p>
            <a:r>
              <a:rPr lang="en-US" b="1" dirty="0" smtClean="0">
                <a:solidFill>
                  <a:schemeClr val="tx2"/>
                </a:solidFill>
              </a:rPr>
              <a:t>After</a:t>
            </a:r>
            <a:r>
              <a:rPr lang="ru-RU" b="1" dirty="0" smtClean="0">
                <a:solidFill>
                  <a:schemeClr val="tx2"/>
                </a:solidFill>
              </a:rPr>
              <a:t> - </a:t>
            </a:r>
            <a:r>
              <a:rPr lang="ru-RU" b="1" dirty="0" smtClean="0">
                <a:solidFill>
                  <a:srgbClr val="00B050"/>
                </a:solidFill>
              </a:rPr>
              <a:t>после</a:t>
            </a:r>
            <a:endParaRPr lang="en-US" b="1" dirty="0" smtClean="0">
              <a:solidFill>
                <a:srgbClr val="00B050"/>
              </a:solidFill>
            </a:endParaRPr>
          </a:p>
          <a:p>
            <a:r>
              <a:rPr lang="en-US" b="1" dirty="0" smtClean="0">
                <a:solidFill>
                  <a:schemeClr val="tx2"/>
                </a:solidFill>
              </a:rPr>
              <a:t>Behind</a:t>
            </a:r>
            <a:r>
              <a:rPr lang="ru-RU" b="1" dirty="0" smtClean="0">
                <a:solidFill>
                  <a:schemeClr val="tx2"/>
                </a:solidFill>
              </a:rPr>
              <a:t> - </a:t>
            </a:r>
            <a:r>
              <a:rPr lang="ru-RU" b="1" dirty="0" smtClean="0">
                <a:solidFill>
                  <a:srgbClr val="00B050"/>
                </a:solidFill>
              </a:rPr>
              <a:t>позади</a:t>
            </a:r>
            <a:endParaRPr lang="en-US" b="1" dirty="0" smtClean="0">
              <a:solidFill>
                <a:srgbClr val="00B050"/>
              </a:solidFill>
            </a:endParaRPr>
          </a:p>
          <a:p>
            <a:r>
              <a:rPr lang="en-US" b="1" dirty="0" smtClean="0">
                <a:solidFill>
                  <a:schemeClr val="tx2"/>
                </a:solidFill>
              </a:rPr>
              <a:t>Before</a:t>
            </a:r>
            <a:r>
              <a:rPr lang="ru-RU" b="1" dirty="0" smtClean="0">
                <a:solidFill>
                  <a:schemeClr val="tx2"/>
                </a:solidFill>
              </a:rPr>
              <a:t> - </a:t>
            </a:r>
            <a:r>
              <a:rPr lang="ru-RU" b="1" dirty="0" smtClean="0">
                <a:solidFill>
                  <a:srgbClr val="00B050"/>
                </a:solidFill>
              </a:rPr>
              <a:t>перед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AA75-10EB-48FA-911E-D1314061A28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10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50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Go straight ahead –</a:t>
            </a:r>
            <a:endParaRPr lang="ru-RU" b="1" dirty="0" smtClean="0">
              <a:solidFill>
                <a:schemeClr val="tx2"/>
              </a:solidFill>
            </a:endParaRPr>
          </a:p>
          <a:p>
            <a:r>
              <a:rPr lang="en-US" b="1" dirty="0" smtClean="0">
                <a:solidFill>
                  <a:schemeClr val="tx2"/>
                </a:solidFill>
              </a:rPr>
              <a:t>Go past </a:t>
            </a:r>
            <a:r>
              <a:rPr lang="ru-RU" b="1" dirty="0" smtClean="0">
                <a:solidFill>
                  <a:schemeClr val="tx2"/>
                </a:solidFill>
              </a:rPr>
              <a:t>–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Take the first turning on the right into Apple Street</a:t>
            </a:r>
            <a:r>
              <a:rPr lang="ru-RU" b="1" dirty="0" smtClean="0">
                <a:solidFill>
                  <a:schemeClr val="tx2"/>
                </a:solidFill>
              </a:rPr>
              <a:t> –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Opposite </a:t>
            </a:r>
            <a:r>
              <a:rPr lang="ru-RU" b="1" dirty="0" smtClean="0">
                <a:solidFill>
                  <a:schemeClr val="tx2"/>
                </a:solidFill>
              </a:rPr>
              <a:t>– 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Next to</a:t>
            </a:r>
            <a:r>
              <a:rPr lang="ru-RU" b="1" dirty="0" smtClean="0">
                <a:solidFill>
                  <a:schemeClr val="tx2"/>
                </a:solidFill>
              </a:rPr>
              <a:t> –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After</a:t>
            </a:r>
            <a:r>
              <a:rPr lang="ru-RU" b="1" dirty="0" smtClean="0">
                <a:solidFill>
                  <a:schemeClr val="tx2"/>
                </a:solidFill>
              </a:rPr>
              <a:t> – 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Behind</a:t>
            </a:r>
            <a:r>
              <a:rPr lang="ru-RU" b="1" dirty="0" smtClean="0">
                <a:solidFill>
                  <a:schemeClr val="tx2"/>
                </a:solidFill>
              </a:rPr>
              <a:t> – 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Before</a:t>
            </a:r>
            <a:r>
              <a:rPr lang="ru-RU" b="1" dirty="0" smtClean="0">
                <a:solidFill>
                  <a:schemeClr val="tx2"/>
                </a:solidFill>
              </a:rPr>
              <a:t> -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AA75-10EB-48FA-911E-D1314061A28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59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100" t="60750" r="2143" b="2547"/>
          <a:stretch/>
        </p:blipFill>
        <p:spPr>
          <a:xfrm>
            <a:off x="1" y="1175663"/>
            <a:ext cx="9236060" cy="461554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504" y="2100943"/>
            <a:ext cx="9036496" cy="10994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</a:rPr>
              <a:t>Turn left, go straight ahead until you get to the traffic lights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  <a:endParaRPr lang="ru-RU" sz="3200" b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3243943"/>
            <a:ext cx="9036496" cy="10994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</a:rPr>
              <a:t>Go past the bookshop, then take the second turning on the right into Apple Street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  <a:endParaRPr lang="ru-RU" sz="3200" b="1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4386943"/>
            <a:ext cx="9036496" cy="10994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</a:rPr>
              <a:t>The hospital is on the left, just opposite the shop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  <a:endParaRPr lang="ru-RU" sz="3200" b="1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06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84784"/>
            <a:ext cx="5040560" cy="5206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tx2"/>
                </a:solidFill>
              </a:rPr>
              <a:t/>
            </a:r>
            <a:br>
              <a:rPr lang="ru-RU" sz="4000" b="1" dirty="0" smtClean="0">
                <a:solidFill>
                  <a:schemeClr val="tx2"/>
                </a:solidFill>
              </a:rPr>
            </a:br>
            <a:r>
              <a:rPr lang="en-US" sz="4000" b="1" dirty="0" smtClean="0">
                <a:solidFill>
                  <a:schemeClr val="tx2"/>
                </a:solidFill>
              </a:rPr>
              <a:t>Do </a:t>
            </a:r>
            <a:r>
              <a:rPr lang="en-US" sz="4000" b="1" dirty="0">
                <a:solidFill>
                  <a:schemeClr val="tx2"/>
                </a:solidFill>
              </a:rPr>
              <a:t>you remember a </a:t>
            </a:r>
            <a:r>
              <a:rPr lang="en-US" sz="4000" b="1" dirty="0" smtClean="0">
                <a:solidFill>
                  <a:schemeClr val="tx2"/>
                </a:solidFill>
              </a:rPr>
              <a:t>situation</a:t>
            </a:r>
            <a:r>
              <a:rPr lang="ru-RU" sz="4000" b="1" dirty="0" smtClean="0">
                <a:solidFill>
                  <a:schemeClr val="tx2"/>
                </a:solidFill>
              </a:rPr>
              <a:t/>
            </a:r>
            <a:br>
              <a:rPr lang="ru-RU" sz="4000" b="1" dirty="0" smtClean="0">
                <a:solidFill>
                  <a:schemeClr val="tx2"/>
                </a:solidFill>
              </a:rPr>
            </a:br>
            <a:r>
              <a:rPr lang="en-US" sz="4000" b="1" dirty="0" smtClean="0">
                <a:solidFill>
                  <a:schemeClr val="tx2"/>
                </a:solidFill>
              </a:rPr>
              <a:t> </a:t>
            </a:r>
            <a:r>
              <a:rPr lang="en-US" sz="4000" b="1" dirty="0">
                <a:solidFill>
                  <a:schemeClr val="tx2"/>
                </a:solidFill>
              </a:rPr>
              <a:t>when you lost your way?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6"/>
            <a:ext cx="8784976" cy="509137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36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AA75-10EB-48FA-911E-D1314061A286}" type="slidenum">
              <a:rPr lang="ru-RU" smtClean="0"/>
              <a:t>20</a:t>
            </a:fld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1000"/>
            <a:ext cx="3167844" cy="2111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764705"/>
            <a:ext cx="1951112" cy="114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41418"/>
            <a:ext cx="4805648" cy="359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музыки для тренировок  Час музыки без слов #ФИТНЕС _Наслаждайтесь_ (256 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6376" y="50595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3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545" y="2169783"/>
            <a:ext cx="7848872" cy="1672999"/>
          </a:xfrm>
          <a:prstGeom prst="rect">
            <a:avLst/>
          </a:prstGeom>
        </p:spPr>
      </p:pic>
      <p:pic>
        <p:nvPicPr>
          <p:cNvPr id="3" name="02 - Unit 6b. Ex. 4 &amp; 5b, p. 9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36097" y="5157192"/>
            <a:ext cx="406400" cy="4064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39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64" y="66395"/>
            <a:ext cx="8634163" cy="6787232"/>
          </a:xfrm>
          <a:prstGeom prst="rect">
            <a:avLst/>
          </a:prstGeom>
        </p:spPr>
      </p:pic>
      <p:pic>
        <p:nvPicPr>
          <p:cNvPr id="3" name="02 (62) Ex. 4, p. 9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9843" y="232104"/>
            <a:ext cx="824593" cy="109945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82505" y="331596"/>
            <a:ext cx="5933912" cy="4730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prstClr val="black"/>
                </a:solidFill>
              </a:rPr>
              <a:t>Do you know where I can get a bus to </a:t>
            </a:r>
            <a:r>
              <a:rPr lang="en-US" b="1" i="1" dirty="0" err="1">
                <a:solidFill>
                  <a:prstClr val="black"/>
                </a:solidFill>
              </a:rPr>
              <a:t>Blackpool</a:t>
            </a:r>
            <a:r>
              <a:rPr lang="en-US" b="1" i="1" dirty="0">
                <a:solidFill>
                  <a:prstClr val="black"/>
                </a:solidFill>
              </a:rPr>
              <a:t> Tower?</a:t>
            </a:r>
            <a:endParaRPr lang="ru-RU" b="1" i="1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88638" y="331596"/>
            <a:ext cx="293915" cy="4730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E</a:t>
            </a:r>
            <a:endParaRPr lang="ru-RU" sz="3200" b="1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75657" y="1670731"/>
            <a:ext cx="3558591" cy="4872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dirty="0">
                <a:solidFill>
                  <a:prstClr val="black"/>
                </a:solidFill>
              </a:rPr>
              <a:t>Is it nearby?</a:t>
            </a:r>
            <a:endParaRPr lang="ru-RU" sz="2400" b="1" i="1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95930" y="1678076"/>
            <a:ext cx="293915" cy="48722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B</a:t>
            </a:r>
            <a:endParaRPr lang="ru-RU" sz="3200" b="1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31710" y="3002357"/>
            <a:ext cx="5284708" cy="4579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dirty="0">
                <a:solidFill>
                  <a:prstClr val="black"/>
                </a:solidFill>
              </a:rPr>
              <a:t>Do you mind if I ask something else?</a:t>
            </a:r>
            <a:endParaRPr lang="ru-RU" sz="2400" b="1" i="1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37843" y="3002534"/>
            <a:ext cx="293915" cy="4575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A</a:t>
            </a:r>
            <a:endParaRPr lang="ru-RU" sz="3200" b="1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77890" y="3800551"/>
            <a:ext cx="6678486" cy="4873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dirty="0">
                <a:solidFill>
                  <a:prstClr val="black"/>
                </a:solidFill>
              </a:rPr>
              <a:t>Can you recommend a good hotel?</a:t>
            </a:r>
            <a:endParaRPr lang="ru-RU" sz="2400" b="1" i="1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95930" y="3800551"/>
            <a:ext cx="293915" cy="48730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F</a:t>
            </a:r>
            <a:endParaRPr lang="ru-RU" sz="3200" b="1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77937" y="4738097"/>
            <a:ext cx="6390455" cy="4911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dirty="0">
                <a:solidFill>
                  <a:prstClr val="black"/>
                </a:solidFill>
              </a:rPr>
              <a:t>How can I book a room?</a:t>
            </a:r>
            <a:endParaRPr lang="ru-RU" sz="2400" b="1" i="1" dirty="0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95930" y="4738197"/>
            <a:ext cx="293915" cy="49111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D</a:t>
            </a:r>
            <a:endParaRPr lang="ru-RU" sz="3200" b="1" dirty="0">
              <a:solidFill>
                <a:prstClr val="black"/>
              </a:solidFill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20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149922"/>
            <a:ext cx="8748463" cy="749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0753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0397" y="424207"/>
            <a:ext cx="56678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i="1" dirty="0">
                <a:solidFill>
                  <a:prstClr val="black"/>
                </a:solidFill>
              </a:rPr>
              <a:t>Homework</a:t>
            </a:r>
          </a:p>
          <a:p>
            <a:r>
              <a:rPr lang="en-US" sz="7200" b="1" i="1" dirty="0">
                <a:solidFill>
                  <a:prstClr val="black"/>
                </a:solidFill>
              </a:rPr>
              <a:t>p. 93 ex. 9</a:t>
            </a:r>
            <a:endParaRPr lang="ru-RU" sz="7200" b="1" i="1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07" y="3421087"/>
            <a:ext cx="5579918" cy="262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E3A96-584C-4F16-B14C-CED36EC49488}" type="slidenum">
              <a:rPr lang="ru-RU" smtClean="0">
                <a:solidFill>
                  <a:srgbClr val="534949"/>
                </a:solidFill>
              </a:rPr>
              <a:pPr/>
              <a:t>24</a:t>
            </a:fld>
            <a:endParaRPr lang="ru-RU">
              <a:solidFill>
                <a:srgbClr val="534949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5324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8584" y="274638"/>
            <a:ext cx="864096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352928" cy="547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132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00750" cy="1154098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Georgia" pitchFamily="18" charset="0"/>
              </a:rPr>
              <a:t>THANK  YOU </a:t>
            </a:r>
            <a:br>
              <a:rPr lang="en-US" sz="36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en-US" sz="3600" b="1" dirty="0" smtClean="0">
                <a:solidFill>
                  <a:srgbClr val="C00000"/>
                </a:solidFill>
                <a:latin typeface="Georgia" pitchFamily="18" charset="0"/>
              </a:rPr>
              <a:t>FOR THE LESSON!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572139"/>
            <a:ext cx="8229600" cy="571504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endParaRPr lang="ru-RU" sz="6600" dirty="0"/>
          </a:p>
        </p:txBody>
      </p:sp>
      <p:pic>
        <p:nvPicPr>
          <p:cNvPr id="1026" name="Picture 2" descr="http://scorpionse.ucoz.ru/_si/0/6043772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556792"/>
            <a:ext cx="5572164" cy="391477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357554" y="5877272"/>
            <a:ext cx="3143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Georgia" pitchFamily="18" charset="0"/>
              </a:rPr>
              <a:t>GOOD  BYE!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1029" name="Picture 5" descr="http://www.playcast.ru/uploads/2014/05/22/867919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8850" y="0"/>
            <a:ext cx="3105150" cy="2857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880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52" y="1628800"/>
            <a:ext cx="8109200" cy="497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What did you do in that situation?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33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772816"/>
            <a:ext cx="6667500" cy="4451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Guess what the topic of our lesson is</a:t>
            </a:r>
            <a:r>
              <a:rPr lang="en-US" dirty="0">
                <a:solidFill>
                  <a:schemeClr val="tx2"/>
                </a:solidFill>
              </a:rPr>
              <a:t>!</a:t>
            </a:r>
            <a:r>
              <a:rPr lang="en-US" dirty="0"/>
              <a:t> </a:t>
            </a:r>
            <a:br>
              <a:rPr lang="en-US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19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41741" y="2499770"/>
            <a:ext cx="4510520" cy="1828800"/>
          </a:xfrm>
        </p:spPr>
        <p:txBody>
          <a:bodyPr>
            <a:normAutofit lnSpcReduction="10000"/>
          </a:bodyPr>
          <a:lstStyle/>
          <a:p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Asking directions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evridikidakos.edublogs.org/files/2012/04/Asking-for-n-giving-Directions-by-Evridiki-Dakos-1uyvkmi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4" t="-196" r="11474" b="20802"/>
          <a:stretch/>
        </p:blipFill>
        <p:spPr bwMode="auto">
          <a:xfrm>
            <a:off x="109241" y="-12368"/>
            <a:ext cx="6748895" cy="674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858000" y="685800"/>
            <a:ext cx="2188008" cy="13194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 cap="all" spc="15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 smtClean="0">
                <a:solidFill>
                  <a:prstClr val="white"/>
                </a:solidFill>
              </a:rPr>
              <a:t>The </a:t>
            </a:r>
            <a:r>
              <a:rPr lang="ru-RU" sz="6600" dirty="0" smtClean="0">
                <a:solidFill>
                  <a:prstClr val="white"/>
                </a:solidFill>
              </a:rPr>
              <a:t>15</a:t>
            </a:r>
            <a:r>
              <a:rPr lang="en-US" sz="6600" baseline="30000" dirty="0" err="1" smtClean="0">
                <a:solidFill>
                  <a:prstClr val="white"/>
                </a:solidFill>
              </a:rPr>
              <a:t>th</a:t>
            </a:r>
            <a:endParaRPr lang="en-US" sz="6600" dirty="0" smtClean="0">
              <a:solidFill>
                <a:prstClr val="white"/>
              </a:solidFill>
            </a:endParaRPr>
          </a:p>
          <a:p>
            <a:r>
              <a:rPr lang="en-US" sz="6600" dirty="0" smtClean="0">
                <a:solidFill>
                  <a:prstClr val="white"/>
                </a:solidFill>
              </a:rPr>
              <a:t> of  February</a:t>
            </a:r>
            <a:endParaRPr lang="ru-RU" sz="6600" dirty="0">
              <a:solidFill>
                <a:prstClr val="white"/>
              </a:solidFill>
            </a:endParaRPr>
          </a:p>
        </p:txBody>
      </p:sp>
      <p:pic>
        <p:nvPicPr>
          <p:cNvPr id="5" name="Picture 2" descr="https://evridikidakos.edublogs.org/files/2012/04/Asking-for-n-giving-Directions-by-Evridiki-Dakos-1uyvkmi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4" t="-196" r="11474" b="20802"/>
          <a:stretch/>
        </p:blipFill>
        <p:spPr bwMode="auto">
          <a:xfrm>
            <a:off x="223541" y="140036"/>
            <a:ext cx="6748895" cy="674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EE3A96-584C-4F16-B14C-CED36EC4948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6158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7604" y="260944"/>
            <a:ext cx="7056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“Asking</a:t>
            </a:r>
            <a:r>
              <a:rPr lang="ru-RU" sz="4800" b="1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for and giving directions”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3328" y="2492896"/>
            <a:ext cx="856895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 smtClean="0">
                <a:solidFill>
                  <a:srgbClr val="00B050"/>
                </a:solidFill>
              </a:rPr>
              <a:t>At the lesson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400" b="1" dirty="0" smtClean="0">
                <a:solidFill>
                  <a:srgbClr val="00B050"/>
                </a:solidFill>
              </a:rPr>
              <a:t>we will repeat the words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400" b="1" dirty="0" smtClean="0">
                <a:solidFill>
                  <a:srgbClr val="00B050"/>
                </a:solidFill>
              </a:rPr>
              <a:t>learn new words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400" b="1" dirty="0" smtClean="0">
                <a:solidFill>
                  <a:srgbClr val="00B050"/>
                </a:solidFill>
              </a:rPr>
              <a:t>listen to the dialogues and work with them.</a:t>
            </a:r>
          </a:p>
          <a:p>
            <a:pPr lvl="0" algn="ctr"/>
            <a:endParaRPr lang="ru-RU" sz="4000" b="1" dirty="0">
              <a:solidFill>
                <a:srgbClr val="00B05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AA75-10EB-48FA-911E-D1314061A28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2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7604" y="260944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“Asking directions”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72" y="4149080"/>
            <a:ext cx="8568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</a:rPr>
              <a:t>What places in the city can you call?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7604" y="1629096"/>
            <a:ext cx="7128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00B050"/>
                </a:solidFill>
              </a:rPr>
              <a:t>Have you ever helped anyone in your hometown?</a:t>
            </a:r>
            <a:endParaRPr lang="ru-RU" sz="4000" b="1" dirty="0">
              <a:solidFill>
                <a:srgbClr val="00B05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AA75-10EB-48FA-911E-D1314061A28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библ"/>
          <p:cNvSpPr/>
          <p:nvPr/>
        </p:nvSpPr>
        <p:spPr>
          <a:xfrm>
            <a:off x="4654485" y="2634791"/>
            <a:ext cx="2050330" cy="177224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2" b="-10035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арк"/>
          <p:cNvSpPr/>
          <p:nvPr/>
        </p:nvSpPr>
        <p:spPr>
          <a:xfrm>
            <a:off x="2393232" y="2634791"/>
            <a:ext cx="2050330" cy="177224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универсам"/>
          <p:cNvSpPr/>
          <p:nvPr/>
        </p:nvSpPr>
        <p:spPr>
          <a:xfrm>
            <a:off x="140223" y="2634791"/>
            <a:ext cx="2050330" cy="177224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коф"/>
          <p:cNvSpPr/>
          <p:nvPr/>
        </p:nvSpPr>
        <p:spPr>
          <a:xfrm>
            <a:off x="4654485" y="4854804"/>
            <a:ext cx="2050330" cy="1772240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муз"/>
          <p:cNvSpPr/>
          <p:nvPr/>
        </p:nvSpPr>
        <p:spPr>
          <a:xfrm>
            <a:off x="2393232" y="4854804"/>
            <a:ext cx="2050330" cy="1772240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кино"/>
          <p:cNvSpPr/>
          <p:nvPr/>
        </p:nvSpPr>
        <p:spPr>
          <a:xfrm>
            <a:off x="140223" y="4854804"/>
            <a:ext cx="2050330" cy="1772240"/>
          </a:xfrm>
          <a:prstGeom prst="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книж"/>
          <p:cNvSpPr/>
          <p:nvPr/>
        </p:nvSpPr>
        <p:spPr>
          <a:xfrm>
            <a:off x="6907491" y="4854804"/>
            <a:ext cx="2050330" cy="1772240"/>
          </a:xfrm>
          <a:prstGeom prst="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2" b="-9251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почта"/>
          <p:cNvSpPr/>
          <p:nvPr/>
        </p:nvSpPr>
        <p:spPr>
          <a:xfrm>
            <a:off x="6915738" y="2634791"/>
            <a:ext cx="2050330" cy="1772240"/>
          </a:xfrm>
          <a:prstGeom prst="rect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2" b="-10035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банк"/>
          <p:cNvSpPr/>
          <p:nvPr/>
        </p:nvSpPr>
        <p:spPr>
          <a:xfrm>
            <a:off x="4646238" y="414778"/>
            <a:ext cx="2050330" cy="177224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кафе"/>
          <p:cNvSpPr/>
          <p:nvPr/>
        </p:nvSpPr>
        <p:spPr>
          <a:xfrm>
            <a:off x="2384985" y="414778"/>
            <a:ext cx="2050330" cy="1772240"/>
          </a:xfrm>
          <a:prstGeom prst="rect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олиц"/>
          <p:cNvSpPr/>
          <p:nvPr/>
        </p:nvSpPr>
        <p:spPr>
          <a:xfrm>
            <a:off x="131976" y="414778"/>
            <a:ext cx="2050330" cy="1772240"/>
          </a:xfrm>
          <a:prstGeom prst="rect">
            <a:avLst/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игр"/>
          <p:cNvSpPr/>
          <p:nvPr/>
        </p:nvSpPr>
        <p:spPr>
          <a:xfrm>
            <a:off x="6907491" y="414778"/>
            <a:ext cx="2050330" cy="1772240"/>
          </a:xfrm>
          <a:prstGeom prst="rect">
            <a:avLst/>
          </a:prstGeom>
          <a:blipFill dpi="0"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полиц 2"/>
          <p:cNvSpPr/>
          <p:nvPr/>
        </p:nvSpPr>
        <p:spPr>
          <a:xfrm>
            <a:off x="131976" y="414778"/>
            <a:ext cx="2050330" cy="1772240"/>
          </a:xfrm>
          <a:prstGeom prst="rect">
            <a:avLst/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Police station</a:t>
            </a:r>
            <a:endParaRPr lang="ru-RU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кафе 2"/>
          <p:cNvSpPr/>
          <p:nvPr/>
        </p:nvSpPr>
        <p:spPr>
          <a:xfrm>
            <a:off x="2384982" y="414778"/>
            <a:ext cx="2050330" cy="1772240"/>
          </a:xfrm>
          <a:prstGeom prst="rect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Café </a:t>
            </a:r>
            <a:endParaRPr lang="ru-RU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банк 2"/>
          <p:cNvSpPr/>
          <p:nvPr/>
        </p:nvSpPr>
        <p:spPr>
          <a:xfrm>
            <a:off x="4646238" y="414778"/>
            <a:ext cx="2050330" cy="177224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игр2"/>
          <p:cNvSpPr/>
          <p:nvPr/>
        </p:nvSpPr>
        <p:spPr>
          <a:xfrm>
            <a:off x="6915738" y="414778"/>
            <a:ext cx="2050330" cy="1772240"/>
          </a:xfrm>
          <a:prstGeom prst="rect">
            <a:avLst/>
          </a:prstGeom>
          <a:blipFill dpi="0"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Toy Shop</a:t>
            </a:r>
            <a:endParaRPr lang="ru-RU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универсам2"/>
          <p:cNvSpPr/>
          <p:nvPr/>
        </p:nvSpPr>
        <p:spPr>
          <a:xfrm>
            <a:off x="131976" y="2634791"/>
            <a:ext cx="2050330" cy="177224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арк2"/>
          <p:cNvSpPr/>
          <p:nvPr/>
        </p:nvSpPr>
        <p:spPr>
          <a:xfrm>
            <a:off x="2401479" y="2634791"/>
            <a:ext cx="2050330" cy="177224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Park</a:t>
            </a:r>
            <a:endParaRPr lang="ru-RU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библ2"/>
          <p:cNvSpPr/>
          <p:nvPr/>
        </p:nvSpPr>
        <p:spPr>
          <a:xfrm>
            <a:off x="4662732" y="2634791"/>
            <a:ext cx="2050330" cy="177224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2" b="-10035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Library</a:t>
            </a:r>
            <a:endParaRPr lang="ru-RU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очта2"/>
          <p:cNvSpPr/>
          <p:nvPr/>
        </p:nvSpPr>
        <p:spPr>
          <a:xfrm>
            <a:off x="6907491" y="2634791"/>
            <a:ext cx="2050330" cy="1772240"/>
          </a:xfrm>
          <a:prstGeom prst="rect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2" b="-10035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Office</a:t>
            </a:r>
            <a:endParaRPr lang="ru-RU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кино2"/>
          <p:cNvSpPr/>
          <p:nvPr/>
        </p:nvSpPr>
        <p:spPr>
          <a:xfrm>
            <a:off x="140223" y="4854804"/>
            <a:ext cx="2050330" cy="1772240"/>
          </a:xfrm>
          <a:prstGeom prst="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муз 2"/>
          <p:cNvSpPr/>
          <p:nvPr/>
        </p:nvSpPr>
        <p:spPr>
          <a:xfrm>
            <a:off x="2384982" y="4854804"/>
            <a:ext cx="2050330" cy="1772240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0" name="коф2"/>
          <p:cNvSpPr/>
          <p:nvPr/>
        </p:nvSpPr>
        <p:spPr>
          <a:xfrm>
            <a:off x="4662730" y="4854804"/>
            <a:ext cx="2050330" cy="1772240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книж2"/>
          <p:cNvSpPr/>
          <p:nvPr/>
        </p:nvSpPr>
        <p:spPr>
          <a:xfrm>
            <a:off x="6907491" y="4854804"/>
            <a:ext cx="2050330" cy="1772240"/>
          </a:xfrm>
          <a:prstGeom prst="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2" b="-9251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Стрелка вправо 1">
            <a:hlinkClick r:id="" action="ppaction://hlinkshowjump?jump=nextslide"/>
          </p:cNvPr>
          <p:cNvSpPr/>
          <p:nvPr/>
        </p:nvSpPr>
        <p:spPr>
          <a:xfrm>
            <a:off x="4048763" y="0"/>
            <a:ext cx="806381" cy="4147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3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8F4E-8D1A-4741-8BFD-1BE7E748F2A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/>
              </a:rPr>
              <a:t>https://quizlet.com/ru/369008130/spotlight-9-module-6b-flash-cards/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4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_Сетка">
  <a:themeElements>
    <a:clrScheme name="Сетка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Сетка">
  <a:themeElements>
    <a:clrScheme name="Сетка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472</Words>
  <Application>Microsoft Office PowerPoint</Application>
  <PresentationFormat>Экран (4:3)</PresentationFormat>
  <Paragraphs>132</Paragraphs>
  <Slides>26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15</vt:i4>
      </vt:variant>
      <vt:variant>
        <vt:lpstr>Заголовки слайдов</vt:lpstr>
      </vt:variant>
      <vt:variant>
        <vt:i4>26</vt:i4>
      </vt:variant>
    </vt:vector>
  </HeadingPairs>
  <TitlesOfParts>
    <vt:vector size="41" baseType="lpstr">
      <vt:lpstr>Тема Office</vt:lpstr>
      <vt:lpstr>1_Тема Office</vt:lpstr>
      <vt:lpstr>2_Тема Office</vt:lpstr>
      <vt:lpstr>3_Тема Office</vt:lpstr>
      <vt:lpstr>2_Сетка</vt:lpstr>
      <vt:lpstr>4_Тема Office</vt:lpstr>
      <vt:lpstr>5_Тема Office</vt:lpstr>
      <vt:lpstr>7_Тема Office</vt:lpstr>
      <vt:lpstr>8_Тема Office</vt:lpstr>
      <vt:lpstr>9_Тема Office</vt:lpstr>
      <vt:lpstr>10_Тема Office</vt:lpstr>
      <vt:lpstr>11_Тема Office</vt:lpstr>
      <vt:lpstr>4_Сетка</vt:lpstr>
      <vt:lpstr>6_Тема Office</vt:lpstr>
      <vt:lpstr>12_Тема Office</vt:lpstr>
      <vt:lpstr>Открытый урок английского языка в 9А классе  </vt:lpstr>
      <vt:lpstr> Do you remember a situation  when you lost your way? </vt:lpstr>
      <vt:lpstr>What did you do in that situation? </vt:lpstr>
      <vt:lpstr>Guess what the topic of our lesson is!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THANK  YOU  FOR THE LESSON!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Открытый урок английского языка в 9А классе  </dc:title>
  <dc:creator>Aldyn-kys</dc:creator>
  <cp:lastModifiedBy>Пользователь</cp:lastModifiedBy>
  <cp:revision>26</cp:revision>
  <dcterms:created xsi:type="dcterms:W3CDTF">2023-02-08T10:22:17Z</dcterms:created>
  <dcterms:modified xsi:type="dcterms:W3CDTF">2023-02-15T03:04:17Z</dcterms:modified>
</cp:coreProperties>
</file>